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965" r:id="rId5"/>
    <p:sldId id="987" r:id="rId6"/>
    <p:sldId id="1005" r:id="rId7"/>
    <p:sldId id="1006" r:id="rId8"/>
    <p:sldId id="1004" r:id="rId9"/>
    <p:sldId id="1013" r:id="rId10"/>
    <p:sldId id="1014" r:id="rId11"/>
    <p:sldId id="1008" r:id="rId12"/>
    <p:sldId id="1009" r:id="rId13"/>
    <p:sldId id="1011" r:id="rId14"/>
    <p:sldId id="1010" r:id="rId15"/>
    <p:sldId id="1007" r:id="rId16"/>
    <p:sldId id="1012" r:id="rId17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7C7DA7-F1C1-F02B-1FEE-F9F9F667F37B}" name="Ronny Kittler" initials="RK" userId="S::ronny.kittler@pi-culture.de::dadced4b-d18d-41db-abc2-94ffdcdf31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A00"/>
    <a:srgbClr val="C5CE06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BA6ADFF-851C-453A-87F3-FD6A09FFDE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8533CA-DFA0-49F0-824A-B3900EFAF4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D44ED-4D5E-4241-AA21-5DB69171B453}" type="datetimeFigureOut">
              <a:rPr lang="de-DE" smtClean="0"/>
              <a:t>04.03.2024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F81521-2EDF-4272-BA6F-C701312C90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6ACB40-9912-4C18-B42E-750CE9EABA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E1A9E-CACE-4027-821A-081AC60B8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065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27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0276.375"/>
      <inkml:brushProperty name="anchorY" value="19069.5"/>
      <inkml:brushProperty name="scaleFactor" value="0.5"/>
    </inkml:brush>
  </inkml:definitions>
  <inkml:trace contextRef="#ctx0" brushRef="#br0">270 198 576 0 0,'0'0'0'0'0,"1"-3"0"0"0,1-6 0 0 0,1 1 0 0 0,0-1 373 0 0,-2-2 295 0 0,2 2-444 0 0,-1 2 55 0 0,0 1 210 0 0,-2 2-26 0 0,1 1-216 0 0,-2 1 754 0 0,1 2-750 0 0,-2 0 146 0 0,-1 2 337 0 0,-2 5-136 0 0,-2 6 15 0 0,-3 7-392 0 0,1 3 109 0 0,-5 14 231 0 0,0 5-409 0 0,-1 4 135 0 0,-5 13 167 0 0,0 5-359 0 0,-2 1 116 0 0,-1 13-43 0 0,-2 6-112 0 0,1 4-258 0 0,3-4-371 0 0,5-11 392 0 0,3-15 7 0 0,4-12-112 0 0,1-14-2 0 0,4-9 121 0 0,2-12-42 0 0,2-9-217 0 0,0-11 40 0 0,2-10-64 0 0,1-12-48 0 0,0-5 299 0 0,3-17-697 0 0,2-10 560 0 0,1-6-120 0 0,3-6 274 0 0,1 10 182 0 0,-1 7-35 0 0,0 9 138 0 0,-1 11 54 0 0,1 2 234 0 0,1 2-11 0 0,-1 6-175 0 0,-3 4 63 0 0,1 5-28 0 0,-1 4 93 0 0,-3 2-17 0 0,0 4 20 0 0,-1 0 344 0 0,-2 3-163 0 0,0 1-267 0 0,-3 2 48 0 0,2 5 225 0 0,-2 5 13 0 0,0 5 132 0 0,-2 6-68 0 0,1 3-380 0 0,-1 1 111 0 0,-1-1-59 0 0,1-2-66 0 0,-1 2 234 0 0,2-3-304 0 0,-1-1-42 0 0,1-2-88 0 0,1-3 120 0 0,0 0-158 0 0,1-2 122 0 0,-1 1-111 0 0,2-2 32 0 0,1 1-11 0 0,-2 2 74 0 0,2 1-95 0 0,1 1 32 0 0,-1-1-11 0 0,0 2 74 0 0,0 0-95 0 0,0 1 32 0 0,0 6-11 0 0,2 9 102 0 0,1 9-38 0 0,1 6-76 0 0,3 2 100 0 0,-1-5-109 0 0,-1-7 32 0 0,-1-8-11 0 0,0-7 0 0 0,0-5 0 0 0,-1-6 0 0 0,2-1 0 0 0,0-3 0 0 0,3-3 0 0 0,0-4 0 0 0,1-7 0 0 0,3-8 0 0 0,1-5 0 0 0,-2-3 0 0 0,0-2 0 0 0,-2-4 0 0 0,-1-1 0 0 0,0-2 0 0 0,-2-1 0 0 0,0-2 0 0 0,2-10 0 0 0,0-4 0 0 0,-1-2 0 0 0,1-1 0 0 0,2-1 0 0 0,0-5-75 0 0,3 0 3 0 0,1 2 88 0 0,1-1-29 0 0,2 6 13 0 0,-1 5 0 0 0,3 2 0 0 0,-2 8 0 0 0,-3 6 0 0 0,-2 6 0 0 0,-3 6 93 0 0,-1 4-120 0 0,-1 4-557 0 0,-1 10-4730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1.2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30 142 112 0 0,'-21'-4'461'0'0,"12"1"1421"0"0,27-8-1257 0 0,2 3-373 0 0,1 0 0 0 0,-1 2 0 0 0,42-6 0 0 0,-57 11-243 0 0,0-1-1 0 0,0 1 1 0 0,0-1 0 0 0,0 0 0 0 0,0-1-1 0 0,-1 1 1 0 0,1-1 0 0 0,-1 0-1 0 0,1-1 1 0 0,-1 1 0 0 0,0-1 0 0 0,0 0-1 0 0,0 0 1 0 0,0 0 0 0 0,-1 0 0 0 0,0-1-1 0 0,1 0 1 0 0,-1 0 0 0 0,-1 0-1 0 0,1 0 1 0 0,1-6 0 0 0,-3 7-9 0 0,-1 1 17 0 0,0 2 141 0 0,-27 30 46 0 0,21-20-185 0 0,1 1 0 0 0,1 0 1 0 0,0 0-1 0 0,0 0 1 0 0,1 1-1 0 0,0 0 1 0 0,0-1-1 0 0,1 1 1 0 0,-1 15-1 0 0,2-19-7 0 0,0 1 0 0 0,0 0 0 0 0,1-1 0 0 0,0 1 0 0 0,0 0 0 0 0,1-1 0 0 0,0 1-1 0 0,0 0 1 0 0,1-1 0 0 0,-1 1 0 0 0,2-1 0 0 0,-1 0 0 0 0,1 0 0 0 0,4 9 0 0 0,-6-14-19 0 0,-1-1 1 0 0,1 1 0 0 0,0-1-1 0 0,0 0 1 0 0,1 0 0 0 0,-1 0-1 0 0,0 1 1 0 0,0-1 0 0 0,0 0-1 0 0,1 0 1 0 0,-1-1 0 0 0,0 1-1 0 0,1 0 1 0 0,-1-1 0 0 0,1 1-1 0 0,-1 0 1 0 0,1-1 0 0 0,-1 0-1 0 0,1 1 1 0 0,-1-1-1 0 0,1 0 1 0 0,-1 0 0 0 0,1 0-1 0 0,2-1 1 0 0,0 0-29 0 0,-1 0 0 0 0,1 0 0 0 0,0-1 0 0 0,-1 1 0 0 0,1-1 1 0 0,-1-1-1 0 0,0 1 0 0 0,1 0 0 0 0,4-6 0 0 0,4-4-92 0 0,0-2 0 0 0,0 0 0 0 0,14-23 0 0 0,-14 17 107 0 0,19-26-3 0 0,-30 45 323 0 0,-11 33 459 0 0,7-24-704 0 0,-21 62 846 0 0,23-67-918 0 0,1-1 0 0 0,-1 1 0 0 0,0-1 1 0 0,1 1-1 0 0,0-1 0 0 0,-1 1 0 0 0,1-1 0 0 0,0 1 0 0 0,0 0 0 0 0,0-1 0 0 0,0 1 0 0 0,1-1 0 0 0,-1 1 1 0 0,1 0-1 0 0,-1-1 0 0 0,1 1 0 0 0,0-1 0 0 0,0 0 0 0 0,0 1 0 0 0,0-1 0 0 0,0 0 0 0 0,0 0 0 0 0,3 4 0 0 0,-2-6-174 0 0,1 0-1 0 0,-1 0 0 0 0,0 0 0 0 0,1 0 0 0 0,-1-1 0 0 0,0 1 0 0 0,1-1 0 0 0,-1 0 0 0 0,0 0 0 0 0,0 0 0 0 0,0 0 1 0 0,1 0-1 0 0,-1-1 0 0 0,0 1 0 0 0,-1-1 0 0 0,4-2 0 0 0,5-6-696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1.7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1 363 744 0 0,'18'-4'920'0'0,"-10"1"-768"0"0,0 0 0 0 0,0 1-1 0 0,0 0 1 0 0,9-1 0 0 0,-9 2-38 0 0,0-1 0 0 0,1 0-1 0 0,-1 0 1 0 0,11-5 0 0 0,17-10 161 0 0,-2-1 0 0 0,0-2 0 0 0,-1-1 0 0 0,-1-2 0 0 0,-1-1 0 0 0,32-31 0 0 0,-56 46-234 0 0,1 0 1 0 0,-1 0-1 0 0,-1-1 0 0 0,10-17 0 0 0,-14 23-22 0 0,0 0 0 0 0,-1 1-1 0 0,1-1 1 0 0,-1 0 0 0 0,0 0 0 0 0,0 0 0 0 0,0 0-1 0 0,0 0 1 0 0,-1 0 0 0 0,0 0 0 0 0,1 0 0 0 0,-1 0-1 0 0,-1-1 1 0 0,1 1 0 0 0,-1 0 0 0 0,-1-6 0 0 0,1 8-8 0 0,0 1 1 0 0,0 0 0 0 0,0 0 0 0 0,0 0 0 0 0,0 0 0 0 0,0 0 0 0 0,0 0 0 0 0,0 1 0 0 0,0-1 0 0 0,0 0 0 0 0,0 0 0 0 0,-1 1 0 0 0,1-1 0 0 0,0 1 0 0 0,-1-1 0 0 0,1 1 0 0 0,0 0-1 0 0,-1-1 1 0 0,1 1 0 0 0,0 0 0 0 0,-1 0 0 0 0,1 0 0 0 0,0 0 0 0 0,-1 0 0 0 0,1 0 0 0 0,-1 0 0 0 0,1 1 0 0 0,0-1 0 0 0,-1 0 0 0 0,1 1 0 0 0,0-1 0 0 0,0 1 0 0 0,-2 0 0 0 0,-5 2 39 0 0,0 0 0 0 0,1 1 0 0 0,-1 0 0 0 0,-9 6 0 0 0,-5 7-30 0 0,0 2 1 0 0,1 0-1 0 0,1 1 1 0 0,1 1-1 0 0,1 0 1 0 0,1 2-1 0 0,-19 31 1 0 0,34-50 5 0 0,-1 0 0 0 0,1 0 0 0 0,0 1 0 0 0,0 0 0 0 0,1-1 0 0 0,0 1 0 0 0,-1 0 0 0 0,2-1 0 0 0,-1 1 0 0 0,0 0 0 0 0,1 0 0 0 0,0 0 1 0 0,0 0-1 0 0,1 7 0 0 0,0-9-24 0 0,0-1 0 0 0,0 0-1 0 0,-1 0 1 0 0,1 1 0 0 0,0-1 0 0 0,1 0 0 0 0,-1 0 0 0 0,0 0 0 0 0,1 0 0 0 0,-1-1 0 0 0,1 1 0 0 0,-1 0 0 0 0,1-1 0 0 0,0 1 0 0 0,0-1 0 0 0,0 1 0 0 0,-1-1 0 0 0,2 0 0 0 0,-1 0 0 0 0,0 0-1 0 0,0 0 1 0 0,0 0 0 0 0,0 0 0 0 0,1-1 0 0 0,-1 1 0 0 0,0-1 0 0 0,1 1 0 0 0,-1-1 0 0 0,0 0 0 0 0,1 0 0 0 0,3 0 0 0 0,2-1 2 0 0,1 0 0 0 0,-1 0 0 0 0,0-1 1 0 0,1 0-1 0 0,-1 0 0 0 0,0-1 0 0 0,0 0 0 0 0,8-5 0 0 0,64-39 66 0 0,-49 27-60 0 0,57-42-11 0 0,-85 60 0 0 0,-3 2 1 0 0,0 0 0 0 0,0 0 0 0 0,0 0 1 0 0,0 0-1 0 0,0 0 0 0 0,0 0 0 0 0,0 0 0 0 0,0 0 1 0 0,0 0-1 0 0,0-1 0 0 0,0 1 0 0 0,1 0 0 0 0,-1 0 1 0 0,0 0-1 0 0,0 0 0 0 0,0 0 0 0 0,0 0 0 0 0,0 0 1 0 0,0 0-1 0 0,0 0 0 0 0,0 0 0 0 0,0 0 0 0 0,0 0 1 0 0,0 0-1 0 0,1 1 0 0 0,-1-1 0 0 0,0 0 0 0 0,0 0 1 0 0,0 0-1 0 0,0 0 0 0 0,0 0 0 0 0,0 0 1 0 0,0 0-1 0 0,0 0 0 0 0,0 0 0 0 0,0 0 0 0 0,0 0 1 0 0,0 0-1 0 0,0 0 0 0 0,0 0 0 0 0,1 0 0 0 0,-1 0 1 0 0,0 0-1 0 0,0 1 0 0 0,0-1 0 0 0,0 0 0 0 0,0 0 1 0 0,0 0-1 0 0,0 0 0 0 0,0 0 0 0 0,0 0 0 0 0,0 0 1 0 0,0 0-1 0 0,0 0 0 0 0,0 0 0 0 0,0 0 0 0 0,0 1 1 0 0,0-1-1 0 0,0 0 0 0 0,0 0 0 0 0,0 0 0 0 0,0 0 1 0 0,0 0-1 0 0,-1 0 0 0 0,0 11 177 0 0,-4 11 134 0 0,-1-5-192 0 0,1-4-56 0 0,0 1 0 0 0,1 0 1 0 0,1 0-1 0 0,0 0 1 0 0,1 0-1 0 0,-1 21 0 0 0,16-54 43 0 0,-9 6-105 0 0,0 0 1 0 0,0-1-1 0 0,-2 1 1 0 0,0-1-1 0 0,0 1 0 0 0,-1-17 1 0 0,6-42-73 0 0,-6 69 58 0 0,0-1-1 0 0,-1 1 1 0 0,1-1 0 0 0,1 1 0 0 0,-1-1 0 0 0,0 1 0 0 0,1 0-1 0 0,0 0 1 0 0,0-1 0 0 0,0 1 0 0 0,0 0 0 0 0,0 1 0 0 0,0-1 0 0 0,1 0-1 0 0,3-2 1 0 0,-2 2-7 0 0,0 1-1 0 0,0 0 1 0 0,0 0-1 0 0,1 0 1 0 0,-1 0 0 0 0,1 1-1 0 0,0-1 1 0 0,-1 1-1 0 0,1 0 1 0 0,0 1-1 0 0,5-1 1 0 0,-2 1 7 0 0,-1-1 1 0 0,0 0-1 0 0,0 0 1 0 0,0 0-1 0 0,0-1 0 0 0,0 0 1 0 0,0 0-1 0 0,12-7 1 0 0,-18 8 479 0 0,-2 3-440 0 0,0 0-1 0 0,0 0 1 0 0,0 0 0 0 0,0-1 0 0 0,0 1-1 0 0,-1 0 1 0 0,1-1 0 0 0,0 1 0 0 0,-4 1 0 0 0,4-2-26 0 0,-11 12 86 0 0,1-1 0 0 0,0 2 0 0 0,1 0 0 0 0,-17 29 0 0 0,24-37-62 0 0,0-1 0 0 0,1 0 0 0 0,-1 1 1 0 0,1 0-1 0 0,1 0 0 0 0,-1-1 0 0 0,1 1 1 0 0,0 0-1 0 0,0 0 0 0 0,0 1 0 0 0,1-1 0 0 0,0 0 1 0 0,0 0-1 0 0,1 0 0 0 0,0 0 0 0 0,0 0 0 0 0,2 8 1 0 0,-2-12-25 0 0,0 0 0 0 0,-1-1 0 0 0,1 1 0 0 0,0 0 0 0 0,0-1 1 0 0,0 1-1 0 0,0-1 0 0 0,0 1 0 0 0,0-1 0 0 0,1 1 0 0 0,-1-1 0 0 0,0 0 1 0 0,1 0-1 0 0,-1 0 0 0 0,1 0 0 0 0,-1 0 0 0 0,1 0 0 0 0,0 0 1 0 0,-1 0-1 0 0,1-1 0 0 0,3 2 0 0 0,-2-2 3 0 0,0 1 1 0 0,1-1-1 0 0,-1 0 0 0 0,0-1 0 0 0,0 1 1 0 0,0-1-1 0 0,0 1 0 0 0,0-1 0 0 0,0 0 1 0 0,0 0-1 0 0,5-2 0 0 0,5-4 11 0 0,0-1 1 0 0,0 0-1 0 0,-1-1 0 0 0,12-11 1 0 0,-23 19-17 0 0,10-8-86 0 0,0-1 0 0 0,-1-1 0 0 0,0 1 0 0 0,15-23 0 0 0,-41 45-52 0 0,14-8 140 0 0,-1-1 1 0 0,0 1-1 0 0,1-1 1 0 0,0 1-1 0 0,0 0 0 0 0,0 0 1 0 0,0 0-1 0 0,1 0 1 0 0,0 0-1 0 0,0 0 1 0 0,0 0-1 0 0,-1 9 1 0 0,2-11-2 0 0,0 1 0 0 0,0-1 1 0 0,0 1-1 0 0,0-1 0 0 0,0 1 1 0 0,0-1-1 0 0,1 1 0 0 0,-1-1 1 0 0,1 0-1 0 0,0 1 0 0 0,0-1 1 0 0,0 0-1 0 0,0 1 0 0 0,0-1 1 0 0,0 0-1 0 0,1 0 0 0 0,-1 0 1 0 0,1 0-1 0 0,-1 0 0 0 0,1 0 1 0 0,0 0-1 0 0,0-1 0 0 0,3 3 1 0 0,-3-3 0 0 0,0 0 0 0 0,0 0 0 0 0,0-1 1 0 0,0 1-1 0 0,0-1 0 0 0,1 1 0 0 0,-1-1 0 0 0,0 0 0 0 0,1 1 1 0 0,-1-1-1 0 0,0-1 0 0 0,0 1 0 0 0,1 0 0 0 0,-1 0 1 0 0,0-1-1 0 0,0 1 0 0 0,1-1 0 0 0,-1 0 0 0 0,0 0 1 0 0,0 0-1 0 0,0 0 0 0 0,0 0 0 0 0,0 0 0 0 0,0 0 1 0 0,0-1-1 0 0,-1 1 0 0 0,1-1 0 0 0,2-2 0 0 0,5-5 14 0 0,1 0 1 0 0,-2-1-1 0 0,12-16 0 0 0,-20 26-16 0 0,5-7-39 0 0,-1-1 1 0 0,1 0 0 0 0,-2 0-1 0 0,1 0 1 0 0,-1-1-1 0 0,0 1 1 0 0,-1-1 0 0 0,0 1-1 0 0,2-18 1 0 0,-3 11-32 0 0,-1 1 1 0 0,0-1 0 0 0,-1 0-1 0 0,0 0 1 0 0,-4-15 0 0 0,5 28 74 0 0,-1 1 0 0 0,1-1 0 0 0,-1 1 0 0 0,1 0 0 0 0,-1-1 0 0 0,0 1 0 0 0,1 0 0 0 0,-1-1 0 0 0,0 1 0 0 0,0 0 0 0 0,0 0 1 0 0,0 0-1 0 0,0 0 0 0 0,-2-2 0 0 0,-5 3 68 0 0,5 13-38 0 0,3-9-41 0 0,1 1 1 0 0,-1-1 0 0 0,1 0 0 0 0,0 0-1 0 0,1 1 1 0 0,-1-1 0 0 0,1 0 0 0 0,0 0-1 0 0,0-1 1 0 0,0 1 0 0 0,0 0 0 0 0,1-1-1 0 0,-1 1 1 0 0,1-1 0 0 0,0 0-1 0 0,0 0 1 0 0,0 0 0 0 0,1 0 0 0 0,-1 0-1 0 0,7 3 1 0 0,-6-3 0 0 0,0-1 1 0 0,0 0-1 0 0,0 0 0 0 0,0 0 0 0 0,1 0 1 0 0,-1-1-1 0 0,0 1 0 0 0,1-1 0 0 0,-1 0 1 0 0,1-1-1 0 0,0 1 0 0 0,-1-1 1 0 0,1 0-1 0 0,-1 0 0 0 0,1 0 0 0 0,0-1 1 0 0,-1 0-1 0 0,1 1 0 0 0,6-4 0 0 0,-5 2 41 0 0,19-9 56 0 0,-24 11-91 0 0,-1-1-1 0 0,1 1 1 0 0,-1 0-1 0 0,1-1 0 0 0,0 1 1 0 0,-1-1-1 0 0,1 1 1 0 0,-1-1-1 0 0,1 1 0 0 0,-1-1 1 0 0,0 1-1 0 0,1-1 1 0 0,-1 1-1 0 0,1-1 0 0 0,-1 1 1 0 0,0-1-1 0 0,0 0 1 0 0,1 1-1 0 0,-1-1 0 0 0,0 0 1 0 0,0 1-1 0 0,0-1 1 0 0,0 0-1 0 0,0 1 1 0 0,1-1-1 0 0,-1 0 0 0 0,0 1 1 0 0,-1-1-1 0 0,1 0 1 0 0,0 1-1 0 0,0-1 0 0 0,0-1 1 0 0,-1 2-1 0 0,0-1 0 0 0,1 1 0 0 0,-1-1 0 0 0,1 1 0 0 0,-1-1 0 0 0,0 1 0 0 0,0 0 0 0 0,1-1 0 0 0,-1 1 0 0 0,0 0 0 0 0,0 0 0 0 0,1-1 0 0 0,-1 1 0 0 0,0 0 0 0 0,0 0 0 0 0,0 0 0 0 0,1 0 0 0 0,-1 0 0 0 0,0 0 0 0 0,0 0 0 0 0,0 0 0 0 0,1 0 0 0 0,-1 0 0 0 0,0 1 0 0 0,0-1 0 0 0,1 0 0 0 0,-1 1 0 0 0,0-1 0 0 0,0 0 0 0 0,1 1 0 0 0,-1-1 0 0 0,-1 1 0 0 0,-23 14 0 0 0,17-9 30 0 0,-1 1 1 0 0,1 0 0 0 0,0 0-1 0 0,1 1 1 0 0,-12 14 0 0 0,17-19-22 0 0,0 0-1 0 0,1 0 1 0 0,-1 0 0 0 0,0 1 0 0 0,1-1-1 0 0,0 0 1 0 0,0 1 0 0 0,0-1 0 0 0,0 1-1 0 0,0-1 1 0 0,1 1 0 0 0,-1-1 0 0 0,1 1-1 0 0,0-1 1 0 0,0 1 0 0 0,0-1 0 0 0,1 1-1 0 0,-1 0 1 0 0,1-1 0 0 0,2 7 0 0 0,-2-8-8 0 0,0 0 0 0 0,1 0 0 0 0,-1 0 0 0 0,0 0 0 0 0,1 0 0 0 0,0 0 0 0 0,-1-1 0 0 0,1 1 0 0 0,0-1 0 0 0,0 1 0 0 0,0-1 1 0 0,0 0-1 0 0,0 1 0 0 0,0-1 0 0 0,0 0 0 0 0,0 0 0 0 0,0-1 0 0 0,0 1 0 0 0,1 0 0 0 0,-1-1 0 0 0,0 1 0 0 0,1-1 0 0 0,-1 0 0 0 0,0 0 0 0 0,1 0 0 0 0,-1 0 1 0 0,0 0-1 0 0,1 0 0 0 0,3-2 0 0 0,5 1 4 0 0,-1-2 0 0 0,0 1 1 0 0,0-1-1 0 0,-1 0 0 0 0,15-8 1 0 0,-15 7-48 0 0,0-1 1 0 0,0-1-1 0 0,-1 1 1 0 0,1-2-1 0 0,-1 1 1 0 0,-1-1 0 0 0,1 0-1 0 0,-1-1 1 0 0,0 0-1 0 0,6-9 1 0 0,-40 65 635 0 0,26-45-592 0 0,-1 0-1 0 0,1 0 1 0 0,0 0 0 0 0,1 0 0 0 0,-1 0 0 0 0,0 0 0 0 0,1 0-1 0 0,0 0 1 0 0,0 1 0 0 0,0-1 0 0 0,0 0 0 0 0,0 0 0 0 0,1 0 0 0 0,-1 0-1 0 0,1 0 1 0 0,1 4 0 0 0,-2-7-129 0 0,1 0 0 0 0,0 1 0 0 0,-1-1 0 0 0,1 0 0 0 0,0 0 0 0 0,0 0-1 0 0,-1 1 1 0 0,1-1 0 0 0,0 0 0 0 0,0 0 0 0 0,-1 0 0 0 0,1 0 0 0 0,0 0 0 0 0,0-1 0 0 0,-1 1 0 0 0,1 0 0 0 0,0 0-1 0 0,-1 0 1 0 0,1-1 0 0 0,0 1 0 0 0,0 0 0 0 0,-1-1 0 0 0,1 1 0 0 0,-1 0 0 0 0,1-1 0 0 0,0 1 0 0 0,0-2 0 0 0,8-5-2036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2.2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 4864 0 0,'-12'1'472'0'0,"11"0"-470"0"0,0-1 1 0 0,0 1 0 0 0,-1 0-1 0 0,1-1 1 0 0,0 1-1 0 0,0 0 1 0 0,0 0-1 0 0,0-1 1 0 0,0 1 0 0 0,0 0-1 0 0,0 0 1 0 0,0 0-1 0 0,0 0 1 0 0,0 1-1 0 0,1-1 1 0 0,-1 0 0 0 0,0 0-1 0 0,1 0 1 0 0,-1 1-1 0 0,1-1 1 0 0,-1 0-1 0 0,1 0 1 0 0,0 1 0 0 0,-1-1-1 0 0,1 0 1 0 0,0 1-1 0 0,0-1 1 0 0,0 0 0 0 0,0 1-1 0 0,0-1 1 0 0,0 0-1 0 0,1 1 1 0 0,-1-1-1 0 0,0 0 1 0 0,1 1 0 0 0,-1-1-1 0 0,1 0 1 0 0,-1 0-1 0 0,2 3 1 0 0,-1-2-25 0 0,1 0 1 0 0,-1 1-1 0 0,1-1 1 0 0,0 0-1 0 0,0 0 1 0 0,-1 0-1 0 0,1 0 1 0 0,1 0-1 0 0,-1-1 1 0 0,0 1-1 0 0,0-1 1 0 0,1 1-1 0 0,-1-1 1 0 0,1 0-1 0 0,-1 0 1 0 0,1 0-1 0 0,3 1 1 0 0,13-2-2191 0 0,-10-1 956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2.7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145 95 168 0 0,'4'-2'161'0'0,"-1"0"-1"0"0,0 0 1 0 0,0 0 0 0 0,0 0 0 0 0,0 0-1 0 0,0-1 1 0 0,3-3 0 0 0,-2 4 804 0 0,-12 16-399 0 0,6-11-551 0 0,-29 55 1123 0 0,2 1 0 0 0,-23 71 0 0 0,32-75-969 0 0,-13 43-2568 0 0,33-103 2169 0 0,1 1 0 0 0,0-1 1 0 0,-1 0-1 0 0,0 1 0 0 0,0-1 0 0 0,-2-7 1 0 0,2 10 255 0 0,-1-1 1 0 0,1 0 0 0 0,0 1-1 0 0,-1-1 1 0 0,1 0 0 0 0,0 0-1 0 0,1 1 1 0 0,-1-1 0 0 0,0 0-1 0 0,1 0 1 0 0,0 1 0 0 0,-1-1-1 0 0,1 1 1 0 0,0-1 0 0 0,0 0-1 0 0,1 1 1 0 0,-1 0 0 0 0,0-1 0 0 0,1 1-1 0 0,3-4 1 0 0,-1 3 19 0 0,0 0 0 0 0,0 0 1 0 0,0 0-1 0 0,0 1 0 0 0,1-1 0 0 0,-1 1 0 0 0,1 0 1 0 0,0 1-1 0 0,0-1 0 0 0,0 1 0 0 0,0 0 1 0 0,0 0-1 0 0,8 0 0 0 0,4 0-1 0 0,0 0-1 0 0,30 4 1 0 0,-40-2 30 0 0,0-1 0 0 0,0 0-1 0 0,0 0 1 0 0,0 0 0 0 0,9-3-1 0 0,-15 3-52 0 0,0 0 0 0 0,1 0 1 0 0,-1 0-1 0 0,0 0 0 0 0,0-1 0 0 0,0 1 0 0 0,0 0 0 0 0,0-1 0 0 0,0 1 0 0 0,0-1 1 0 0,0 0-1 0 0,0 1 0 0 0,0-1 0 0 0,0 0 0 0 0,0 1 0 0 0,0-1 0 0 0,0 0 0 0 0,-1 0 1 0 0,1 0-1 0 0,0 0 0 0 0,-1 0 0 0 0,1 0 0 0 0,-1 0 0 0 0,1 0 0 0 0,-1 0 0 0 0,1 0 1 0 0,-1 0-1 0 0,1 0 0 0 0,-1 0 0 0 0,0 0 0 0 0,0 0 0 0 0,0 0 0 0 0,1-1 1 0 0,-1 1-1 0 0,0 0 0 0 0,-1 0 0 0 0,1 0 0 0 0,0 0 0 0 0,0 0 0 0 0,0-1 0 0 0,-1 0 1 0 0,0 0-9 0 0,1 1 1 0 0,-1 0-1 0 0,0-1 1 0 0,0 1-1 0 0,1 0 1 0 0,-1 0-1 0 0,0-1 1 0 0,0 1-1 0 0,0 0 1 0 0,-1 0-1 0 0,1 0 1 0 0,0 0-1 0 0,0 1 1 0 0,0-1-1 0 0,-1 0 1 0 0,1 0-1 0 0,0 1 1 0 0,-1-1-1 0 0,1 1 1 0 0,-1-1-1 0 0,1 1 1 0 0,0-1-1 0 0,-1 1 1 0 0,1 0-1 0 0,-1 0 1 0 0,1 0-1 0 0,-1 0 1 0 0,1 0-1 0 0,-1 0 1 0 0,1 0-1 0 0,-1 0 1 0 0,-2 1-1 0 0,-2 0 53 0 0,1 1-1 0 0,-1-1 0 0 0,0 1 1 0 0,1 0-1 0 0,-1 0 0 0 0,1 0 1 0 0,-6 5-1 0 0,4-3-37 0 0,1 1 0 0 0,0 0 0 0 0,0 0 0 0 0,0 0 0 0 0,1 1 0 0 0,-1 0 0 0 0,2 0 1 0 0,-1 0-1 0 0,0 1 0 0 0,-5 11 0 0 0,8-13-16 0 0,0 0 1 0 0,0 0 0 0 0,1 0-1 0 0,0 0 1 0 0,0 0 0 0 0,0 0-1 0 0,0 0 1 0 0,1 0 0 0 0,-1 0-1 0 0,1 0 1 0 0,1 1 0 0 0,-1-1-1 0 0,1 0 1 0 0,0 0-1 0 0,0 0 1 0 0,4 9 0 0 0,-5-11-29 0 0,1-1 0 0 0,0 0 0 0 0,0 0 0 0 0,0 0 0 0 0,1 0 0 0 0,-1 1 0 0 0,0-2 0 0 0,1 1 0 0 0,0 0 0 0 0,-1 0 0 0 0,1 0 0 0 0,0-1 0 0 0,0 1 0 0 0,0-1 0 0 0,0 1 0 0 0,0-1 0 0 0,0 0 0 0 0,0 0 0 0 0,3 1 0 0 0,-1-1-37 0 0,-1 0-1 0 0,1-1 1 0 0,-1 1-1 0 0,1-1 1 0 0,-1 0 0 0 0,1 0-1 0 0,-1-1 1 0 0,1 1-1 0 0,-1-1 1 0 0,0 1 0 0 0,1-1-1 0 0,3-2 1 0 0,9-3-189 0 0,0-2 0 0 0,0 0 0 0 0,-1-1 0 0 0,19-15 0 0 0,-23 17 203 0 0,8-7 44 0 0,0-1 0 0 0,17-17 1 0 0,-35 32 222 0 0,-13 19 363 0 0,9-12-560 0 0,-1-1 0 0 0,1 1 0 0 0,0 0 0 0 0,1 0 0 0 0,0 0 0 0 0,0 1 0 0 0,0-1 0 0 0,1 0 0 0 0,0 1 0 0 0,0-1 0 0 0,1 12 0 0 0,0-19-32 0 0,0 0 1 0 0,0 1 0 0 0,0-1-1 0 0,0 1 1 0 0,0-1-1 0 0,1 1 1 0 0,-1-1-1 0 0,0 1 1 0 0,0-1-1 0 0,0 0 1 0 0,0 1 0 0 0,1-1-1 0 0,-1 1 1 0 0,0-1-1 0 0,0 0 1 0 0,1 1-1 0 0,-1-1 1 0 0,0 1 0 0 0,1-1-1 0 0,-1 0 1 0 0,0 0-1 0 0,1 1 1 0 0,-1-1-1 0 0,1 0 1 0 0,-1 0 0 0 0,0 1-1 0 0,1-1 1 0 0,-1 0-1 0 0,1 0 1 0 0,-1 0-1 0 0,1 0 1 0 0,-1 0-1 0 0,1 0 1 0 0,-1 1 0 0 0,1-1-1 0 0,-1 0 1 0 0,0 0-1 0 0,1-1 1 0 0,-1 1-1 0 0,1 0 1 0 0,-1 0 0 0 0,1 0-1 0 0,-1 0 1 0 0,1 0-1 0 0,-1 0 1 0 0,1-1-1 0 0,-1 1 1 0 0,0 0 0 0 0,1 0-1 0 0,-1 0 1 0 0,1-1-1 0 0,-1 1 1 0 0,1-1-1 0 0,16-14 34 0 0,-17 15-34 0 0,16-21-54 0 0,-1 0 1 0 0,-1-1-1 0 0,-1-1 1 0 0,-1 0-1 0 0,-1 0 1 0 0,11-36-1 0 0,-10 27-78 0 0,1 0 0 0 0,33-55 0 0 0,14 2-861 0 0,-51 74 991 0 0,0 0 1 0 0,1 1-1 0 0,0 1 1 0 0,1-1-1 0 0,15-10 1 0 0,-24 19 36 0 0,0 0 0 0 0,-1-1 0 0 0,1 1 0 0 0,0 0 1 0 0,0 0-1 0 0,0 0 0 0 0,0 1 0 0 0,0-1 0 0 0,0 0 0 0 0,1 1 1 0 0,-1-1-1 0 0,0 1 0 0 0,0 0 0 0 0,0 0 0 0 0,1 0 1 0 0,-1 0-1 0 0,0 0 0 0 0,0 0 0 0 0,0 0 0 0 0,0 1 1 0 0,3 0-1 0 0,-3 0 7 0 0,-1 1 1 0 0,1-1-1 0 0,-1 0 1 0 0,0 1-1 0 0,0-1 0 0 0,0 1 1 0 0,1-1-1 0 0,-2 1 1 0 0,1-1-1 0 0,0 1 0 0 0,0 0 1 0 0,0-1-1 0 0,-1 1 1 0 0,1 0-1 0 0,-1 0 1 0 0,1 0-1 0 0,-1-1 0 0 0,0 1 1 0 0,0 0-1 0 0,0 0 1 0 0,0 0-1 0 0,0 0 1 0 0,0 0-1 0 0,0-1 0 0 0,-2 4 1 0 0,0 9 95 0 0,-2-1 0 0 0,0 1-1 0 0,-1-1 1 0 0,0 0 0 0 0,-1-1 0 0 0,-8 15 0 0 0,-10 21 450 0 0,-75 192 532 0 0,62-148-3785 0 0,31-80 498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3.1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51 4144 0 0,'-1'-3'57'0'0,"0"0"0"0"0,-1 0 0 0 0,1 1 0 0 0,-1-1 0 0 0,1 0 0 0 0,-1 1 1 0 0,0 0-1 0 0,0-1 0 0 0,0 1 0 0 0,0 0 0 0 0,0 0 0 0 0,0 0 0 0 0,-1 0 0 0 0,1 0 0 0 0,-1 1 0 0 0,1-1 0 0 0,-5-1 1 0 0,5 2 145 0 0,2-2 539 0 0,7 1 395 0 0,9 0 560 0 0,-15 2-1672 0 0,15 0-470 0 0,0 0 0 0 0,18 3 0 0 0,-15-2-108 0 0,-10 0-615 0 0</inkml:trace>
  <inkml:trace contextRef="#ctx0" brushRef="#br0" timeOffset="1">190 172 6936 0 0,'0'0'680'0'0,"2"4"-608"0"0,1 3-72 0 0,-3-4 0 0 0,2 5 120 0 0,0-2 8 0 0,-2-2 0 0 0,2 0-3344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8.5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120 1 1008 0 0,'-8'10'103'0'0,"3"6"-35"0"0,4-10-23 0 0,-37 121 522 0 0,-27 112-259 0 0,63-223-631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9.0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206 173 2160 0 0,'-2'-2'39'0'0,"0"0"-1"0"0,1 0 1 0 0,0-1-1 0 0,-1 1 1 0 0,1 0 0 0 0,0 0-1 0 0,0-1 1 0 0,0 1 0 0 0,0 0-1 0 0,1-1 1 0 0,-1 1-1 0 0,1-1 1 0 0,-1 1 0 0 0,1-1-1 0 0,0 1 1 0 0,0-1 0 0 0,0 1-1 0 0,0-1 1 0 0,1 1 0 0 0,-1-1-1 0 0,1 1 1 0 0,-1-1-1 0 0,1 1 1 0 0,0 0 0 0 0,0-1-1 0 0,0 1 1 0 0,0 0 0 0 0,0 0-1 0 0,1 0 1 0 0,-1 0-1 0 0,1 0 1 0 0,-1 0 0 0 0,1 0-1 0 0,0 0 1 0 0,0 0 0 0 0,0 1-1 0 0,3-3 1 0 0,7-6 69 0 0,0 1 1 0 0,1 0-1 0 0,1 1 0 0 0,-1 1 1 0 0,1 0-1 0 0,0 1 1 0 0,1 0-1 0 0,0 1 0 0 0,23-5 1 0 0,-24 7-11 0 0,0 1 1 0 0,-1 0 0 0 0,1 1 0 0 0,0 0 0 0 0,0 2-1 0 0,0-1 1 0 0,0 2 0 0 0,0 0 0 0 0,-1 0 0 0 0,27 9-1 0 0,-35-9-59 0 0,1 0-1 0 0,-1 1 0 0 0,0 0 0 0 0,0 0 0 0 0,0 0 0 0 0,-1 0 0 0 0,1 1 0 0 0,-1 0 1 0 0,0 0-1 0 0,0 0 0 0 0,0 0 0 0 0,0 1 0 0 0,-1-1 0 0 0,0 1 0 0 0,4 6 0 0 0,-4-2 30 0 0,1-1 0 0 0,-1 1 0 0 0,-1 0 0 0 0,1 0 0 0 0,-2 0 0 0 0,1 0 0 0 0,-1 0 0 0 0,0 16 0 0 0,-3 4 101 0 0,-1 0-1 0 0,-2 0 1 0 0,0-1 0 0 0,-19 56 0 0 0,11-45-2 0 0,-1-1 0 0 0,-2-1 0 0 0,-2 0 0 0 0,-1-1 0 0 0,-29 41 0 0 0,38-63-63 0 0,-1-2-1 0 0,0 1 1 0 0,-1-2-1 0 0,0 1 1 0 0,0-2 0 0 0,-26 17-1 0 0,28-21 0 0 0,0-1-1 0 0,0 0 1 0 0,-1-1-1 0 0,0 0 1 0 0,0 0 0 0 0,0-1-1 0 0,-1-1 1 0 0,1 1-1 0 0,-1-2 1 0 0,-18 1 0 0 0,20-3-1 0 0,0 0 0 0 0,1-1 0 0 0,-1 0 0 0 0,1 0 0 0 0,0-1 0 0 0,0 0 0 0 0,0-1 0 0 0,0 0 0 0 0,0 0 0 0 0,1-1 0 0 0,0 0 0 0 0,0 0 0 0 0,0-1 0 0 0,1 0 1 0 0,0 0-1 0 0,0-1 0 0 0,-10-12 0 0 0,9 9-158 0 0,0-1 1 0 0,0 1-1 0 0,1-1 0 0 0,1 0 1 0 0,0-1-1 0 0,0 0 1 0 0,1 0-1 0 0,1 0 1 0 0,0 0-1 0 0,0-1 0 0 0,2 0 1 0 0,-3-21-1 0 0,5 27-270 0 0,0-1 0 0 0,0 1 0 0 0,1 0 0 0 0,0 0 0 0 0,0 0 0 0 0,4-12 0 0 0,-3 16-1 0 0,-1 0 0 0 0,0 0-1 0 0,1 0 1 0 0,-1 0-1 0 0,1 0 1 0 0,0 0 0 0 0,0 0-1 0 0,0 1 1 0 0,0-1-1 0 0,0 1 1 0 0,1-1 0 0 0,-1 1-1 0 0,1 0 1 0 0,0 0-1 0 0,0 0 1 0 0,4-2 0 0 0,6 0-564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9.3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35 344 0 0,'9'-6'91'0'0,"0"0"-1"0"0,1 1 1 0 0,-1 0 0 0 0,1 1-1 0 0,12-4 1 0 0,-22 8-57 0 0,0-1-1 0 0,0 1 1 0 0,1 0-1 0 0,-1 0 1 0 0,0 0-1 0 0,0 0 1 0 0,1 0-1 0 0,-1 0 1 0 0,0 0-1 0 0,0 0 1 0 0,0 0-1 0 0,1 0 1 0 0,-1 0-1 0 0,0 0 1 0 0,0 0 0 0 0,1 0-1 0 0,-1 0 1 0 0,0 0-1 0 0,0 1 1 0 0,1-1-1 0 0,-1 0 1 0 0,0 0-1 0 0,0 0 1 0 0,0 0-1 0 0,1 0 1 0 0,-1 0-1 0 0,0 1 1 0 0,0-1-1 0 0,0 0 1 0 0,0 0 0 0 0,0 0-1 0 0,1 1 1 0 0,-1-1-1 0 0,0 0 1 0 0,0 0-1 0 0,0 0 1 0 0,0 1-1 0 0,0-1 1 0 0,0 0-1 0 0,0 0 1 0 0,0 0-1 0 0,0 1 1 0 0,1-1 0 0 0,-2 17 533 0 0,-9 14-42 0 0,-31 58 549 0 0,27-63-994 0 0,2 0 0 0 0,1 0-1 0 0,-9 32 1 0 0,19-57-226 0 0,6-5-2693 0 0</inkml:trace>
  <inkml:trace contextRef="#ctx0" brushRef="#br0" timeOffset="1">104 4 1008 0 0,'0'0'1688'0'0,"-2"6"-1592"0"0,-1-2-16 0 0,3 2 0 0 0,0-1-320 0 0,3 2-64 0 0,-1 0-16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19.9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149 12 2528 0 0,'0'0'116'0'0,"0"-1"-7"0"0,0-1-35 0 0,0 1-11 0 0,0 1 0 0 0,0 0 1 0 0,0 0-1 0 0,0 0 0 0 0,0-1 1 0 0,0 1-1 0 0,0 0 0 0 0,0 0 1 0 0,0 0-1 0 0,0-1 0 0 0,0 1 1 0 0,0 0-1 0 0,0 0 0 0 0,0 0 1 0 0,0 0-1 0 0,-1-1 0 0 0,1 1 1 0 0,0 0-1 0 0,0 0 0 0 0,0 0 0 0 0,0 0 1 0 0,0-1-1 0 0,0 1 0 0 0,-1 0 1 0 0,1 0-1 0 0,0 0 0 0 0,0 0 1 0 0,0 0-1 0 0,0 0 0 0 0,-1 0 1 0 0,1-1-1 0 0,0 1 0 0 0,0 0 1 0 0,0 0-1 0 0,-1 0 0 0 0,1 0 1 0 0,0 0-1 0 0,0 0 0 0 0,0 0 1 0 0,-1 0-1 0 0,1 0 0 0 0,0 0 1 0 0,0 0-1 0 0,0 0 0 0 0,-1 0 1 0 0,1 0-1 0 0,0 0 0 0 0,0 0 1 0 0,0 1-1 0 0,-1-1 0 0 0,1 0 1 0 0,0 0-1 0 0,0 0 0 0 0,0 0 1 0 0,-1 0-1 0 0,-17 13 761 0 0,-16 22-589 0 0,-23 49 191 0 0,52-76-392 0 0,1 0 0 0 0,0 0 0 0 0,1 0 1 0 0,0 0-1 0 0,0 1 0 0 0,0-1 0 0 0,1 1 0 0 0,1 0 1 0 0,-2 11-1 0 0,3-18-41 0 0,0 0-1 0 0,0 0 1 0 0,0 0 0 0 0,0 0 0 0 0,0 0-1 0 0,0 0 1 0 0,1-1 0 0 0,-1 1 0 0 0,1 0-1 0 0,-1 0 1 0 0,1 0 0 0 0,0-1 0 0 0,0 1 0 0 0,-1 0-1 0 0,1-1 1 0 0,0 1 0 0 0,1-1 0 0 0,-1 1-1 0 0,0-1 1 0 0,0 1 0 0 0,1-1 0 0 0,-1 0 0 0 0,0 1-1 0 0,1-1 1 0 0,-1 0 0 0 0,1 0 0 0 0,0 0-1 0 0,-1-1 1 0 0,1 1 0 0 0,2 1 0 0 0,-1-2-10 0 0,1 1 1 0 0,-1-1-1 0 0,1 0 1 0 0,-1 0-1 0 0,1 0 1 0 0,-1 0-1 0 0,1-1 1 0 0,-1 1-1 0 0,0-1 1 0 0,1 0-1 0 0,-1 0 1 0 0,0 0-1 0 0,1-1 1 0 0,-1 1-1 0 0,5-4 1 0 0,10-6-10 0 0,1-2 0 0 0,-2 0 0 0 0,0-1 0 0 0,-1-1 0 0 0,19-21 0 0 0,63-91-90 0 0,-95 122 117 0 0,-2 3 2 0 0,0 0 0 0 0,0-1 1 0 0,1 1-1 0 0,-1 0 0 0 0,1 0 1 0 0,0 0-1 0 0,-1 0 0 0 0,1 1 1 0 0,0-1-1 0 0,0 0 0 0 0,0 1 1 0 0,0-1-1 0 0,1 1 0 0 0,-1 0 1 0 0,0-1-1 0 0,1 1 0 0 0,-1 0 0 0 0,3 0 1 0 0,-3 1 10 0 0,-1 0-1 0 0,0 1 1 0 0,0-1 0 0 0,0 1 0 0 0,0 0-1 0 0,0-1 1 0 0,0 1 0 0 0,0 0 0 0 0,0-1 0 0 0,0 1-1 0 0,0 0 1 0 0,-1 0 0 0 0,1 0 0 0 0,0 0-1 0 0,0 0 1 0 0,-1 0 0 0 0,1 0 0 0 0,-1 0 0 0 0,1 0-1 0 0,-1 0 1 0 0,1 0 0 0 0,-1 0 0 0 0,0 1-1 0 0,1-1 1 0 0,-1 1 0 0 0,5 31 349 0 0,-6-25-238 0 0,0 0 0 0 0,-1 0 0 0 0,0-1 0 0 0,0 1 0 0 0,-1-1 0 0 0,0 0 0 0 0,0 0 0 0 0,0 0 0 0 0,-1 0 0 0 0,0 0 0 0 0,-1-1 0 0 0,-6 9 0 0 0,7-11-177 0 0,0 0-1 0 0,0 0 1 0 0,0 0-1 0 0,-1-1 1 0 0,0 1 0 0 0,0-1-1 0 0,1 0 1 0 0,-2 0-1 0 0,1-1 1 0 0,0 0-1 0 0,0 0 1 0 0,-1 0 0 0 0,0 0-1 0 0,1-1 1 0 0,-1 0-1 0 0,0 0 1 0 0,-8 0-1 0 0,13-1-9 0 0,1 0 0 0 0,0 0 0 0 0,-1 0-1 0 0,1 0 1 0 0,0 0 0 0 0,0 0 0 0 0,-1 0-1 0 0,1 0 1 0 0,0 0 0 0 0,-1 0 0 0 0,1 0-1 0 0,0 0 1 0 0,0 0 0 0 0,-1 0 0 0 0,1 0-1 0 0,0 0 1 0 0,-1 0 0 0 0,1-1 0 0 0,0 1-1 0 0,0 0 1 0 0,-1 0 0 0 0,1 0 0 0 0,0 0-1 0 0,0-1 1 0 0,0 1 0 0 0,-1 0 0 0 0,1 0-1 0 0,0 0 1 0 0,0-1 0 0 0,0 1 0 0 0,-1 0-1 0 0,1 0 1 0 0,0-1 0 0 0,0 1 0 0 0,0 0-1 0 0,0 0 1 0 0,0-1 0 0 0,0 1 0 0 0,0 0-1 0 0,0-1 1 0 0,0 1 0 0 0,0 0 0 0 0,0 0-1 0 0,0-1 1 0 0,0 1 0 0 0,0 0 0 0 0,0-1-1 0 0,0 1 1 0 0,0 0 0 0 0,0-1 0 0 0,0 1-1 0 0,0 0 1 0 0,0 0 0 0 0,0-1 0 0 0,0 1-1 0 0,1 0 1 0 0,-1 0 0 0 0,0-1 0 0 0,0 1-1 0 0,0 0 1 0 0,1 0 0 0 0,-1 0 0 0 0,0-1-1 0 0,0 1 1 0 0,0 0 0 0 0,1 0 0 0 0,-1 0-1 0 0,16-17-1848 0 0,-15 16 1721 0 0,8-7-934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0.3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78 456 0 0,'28'-7'1147'0'0,"-3"0"-34"0"0,-20 6-917 0 0,1-1 0 0 0,-1 0 0 0 0,1 0 0 0 0,-1-1-1 0 0,0 0 1 0 0,0 1 0 0 0,0-2 0 0 0,0 1 0 0 0,0 0 0 0 0,-1-1 0 0 0,1 0 0 0 0,-1 0 0 0 0,6-8 0 0 0,-6 1 169 0 0,-11 7 113 0 0,-16 10 333 0 0,17-3-731 0 0,1 1 0 0 0,0 0 0 0 0,0 0 0 0 0,0 0 0 0 0,0 1 0 0 0,1 0 0 0 0,0 0 0 0 0,0 0 0 0 0,0 0 0 0 0,-4 9 0 0 0,5-10-90 0 0,1 0 0 0 0,0 0 0 0 0,1 0 0 0 0,-1 0 0 0 0,1 0 0 0 0,0 0 0 0 0,0 1 0 0 0,0-1 0 0 0,0 0 0 0 0,1 1 0 0 0,0-1 0 0 0,0 1 0 0 0,0-1 1 0 0,0 0-1 0 0,1 1 0 0 0,1 6 0 0 0,-1-9-1 0 0,0 0 1 0 0,1 0-1 0 0,-1 1 0 0 0,0-1 1 0 0,1 0-1 0 0,0 0 1 0 0,-1-1-1 0 0,1 1 0 0 0,0 0 1 0 0,0 0-1 0 0,0-1 1 0 0,0 1-1 0 0,0-1 0 0 0,0 0 1 0 0,0 0-1 0 0,1 1 1 0 0,-1-1-1 0 0,0-1 0 0 0,1 1 1 0 0,-1 0-1 0 0,1-1 1 0 0,-1 1-1 0 0,1-1 0 0 0,-1 1 1 0 0,1-1-1 0 0,-1 0 1 0 0,1 0-1 0 0,-1-1 0 0 0,5 0 1 0 0,5 0-397 0 0,0-1 0 0 0,0 0 0 0 0,-1-1 1 0 0,22-8-1 0 0,-9 1-1062 0 0,1-2-270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0.6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1 142 2184 0 0,'0'0'84'0'0,"9"-22"56"0"0,-3 14 152 0 0,1-1 0 0 0,0 1 1 0 0,0 1-1 0 0,1-1 0 0 0,0 1 0 0 0,0 0 1 0 0,10-5-1 0 0,-16 11-283 0 0,9-7 109 0 0,1 0 0 0 0,0 2 1 0 0,0 0-1 0 0,1 0 0 0 0,-1 1 1 0 0,1 0-1 0 0,15-3 0 0 0,-27 8-107 0 0,0 0 1 0 0,-1 0-1 0 0,1 0 0 0 0,0 0 1 0 0,-1-1-1 0 0,1 1 0 0 0,0 0 0 0 0,-1 0 1 0 0,1 1-1 0 0,0-1 0 0 0,-1 0 1 0 0,1 0-1 0 0,0 0 0 0 0,-1 0 0 0 0,1 0 1 0 0,0 1-1 0 0,-1-1 0 0 0,1 0 0 0 0,0 1 1 0 0,-1-1-1 0 0,1 0 0 0 0,-1 1 1 0 0,1-1-1 0 0,-1 1 0 0 0,1-1 0 0 0,-1 1 1 0 0,1-1-1 0 0,-1 1 0 0 0,1 0 1 0 0,0 1 16 0 0,0 0 1 0 0,-1 0 0 0 0,1 0-1 0 0,-1 0 1 0 0,1 0 0 0 0,-1 0 0 0 0,0 0-1 0 0,0 0 1 0 0,0 0 0 0 0,0 3 0 0 0,-1 4 184 0 0,-1 1 0 0 0,0 0 1 0 0,-4 11-1 0 0,-5 11 647 0 0,-25 45 0 0 0,4-10-308 0 0,26-47-1459 0 0,14-30-2073 0 0,16-31-283 0 0,-17 25 2292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1.6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129 60 1296 0 0,'7'-58'1864'0'0,"-7"57"-1669"0"0,-32 18 482 0 0,20-10-543 0 0,1 0 0 0 0,0 1 1 0 0,-19 18-1 0 0,27-23-110 0 0,-1 0 1 0 0,1 0-1 0 0,0 1 0 0 0,0-1 0 0 0,1 1 1 0 0,-1 0-1 0 0,0-1 0 0 0,1 1 0 0 0,0 1 1 0 0,0-1-1 0 0,0 0 0 0 0,0 0 0 0 0,1 1 1 0 0,0 0-1 0 0,-2 8 0 0 0,3-11-28 0 0,0 0 1 0 0,1-1-1 0 0,-1 1 0 0 0,1 0 0 0 0,-1 0 1 0 0,1-1-1 0 0,0 1 0 0 0,-1 0 0 0 0,1-1 1 0 0,0 1-1 0 0,0-1 0 0 0,0 1 0 0 0,0-1 1 0 0,0 1-1 0 0,1-1 0 0 0,-1 0 0 0 0,0 0 1 0 0,0 0-1 0 0,1 0 0 0 0,-1 0 0 0 0,1 0 1 0 0,-1 0-1 0 0,1 0 0 0 0,-1 0 0 0 0,3 0 1 0 0,51 15-183 0 0,-26-8 128 0 0,-15-2 74 0 0,-6-4 26 0 0,0 2 1 0 0,0-1-1 0 0,-1 1 1 0 0,1 0-1 0 0,13 11 1 0 0,-20-14-37 0 0,0 0 0 0 0,0 0 0 0 0,0 1 1 0 0,0-1-1 0 0,0 0 0 0 0,0 1 0 0 0,0-1 0 0 0,0 1 1 0 0,0 0-1 0 0,0-1 0 0 0,-1 1 0 0 0,1-1 0 0 0,-1 1 0 0 0,1 0 1 0 0,-1 0-1 0 0,1-1 0 0 0,-1 1 0 0 0,0 0 0 0 0,0 0 0 0 0,0 0 1 0 0,0 0-1 0 0,0-1 0 0 0,0 1 0 0 0,0 0 0 0 0,0 0 1 0 0,-1 0-1 0 0,1-1 0 0 0,-1 1 0 0 0,1 0 0 0 0,-1-1 0 0 0,0 1 1 0 0,1 0-1 0 0,-1-1 0 0 0,0 1 0 0 0,0-1 0 0 0,0 1 0 0 0,0-1 1 0 0,-1 2-1 0 0,0 0 22 0 0,0-1 0 0 0,0 1 1 0 0,0-1-1 0 0,0 1 0 0 0,0-1 0 0 0,0 0 0 0 0,0 0 1 0 0,0 0-1 0 0,-1 0 0 0 0,1 0 0 0 0,-1 0 1 0 0,1-1-1 0 0,-1 0 0 0 0,0 1 0 0 0,1-1 0 0 0,-1 0 1 0 0,0-1-1 0 0,0 1 0 0 0,0 0 0 0 0,0-1 1 0 0,0 0-1 0 0,1 0 0 0 0,-5 0 0 0 0,3-1-105 0 0,1 0 0 0 0,-1 0 1 0 0,0-1-1 0 0,1 1 0 0 0,-1-1 0 0 0,1 0 0 0 0,0 0 0 0 0,-1 0 0 0 0,1-1 0 0 0,0 1 0 0 0,0-1 1 0 0,0 0-1 0 0,1 0 0 0 0,-1 0 0 0 0,0 0 0 0 0,1-1 0 0 0,-4-5 0 0 0,1-4-1496 0 0,0 8 333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1.1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68 256 0 0,'1'-1'54'0'0,"1"0"1"0"0,-1 0-1 0 0,1 0 0 0 0,0 0 1 0 0,0 0-1 0 0,-1 0 0 0 0,1 1 1 0 0,0-1-1 0 0,0 1 0 0 0,0-1 0 0 0,0 1 1 0 0,0 0-1 0 0,0 0 0 0 0,0 0 1 0 0,0 0-1 0 0,-1 0 0 0 0,1 0 1 0 0,0 0-1 0 0,4 1 0 0 0,-5 0 0 0 0,0 0 0 0 0,-1 0 0 0 0,1 0 0 0 0,0 0 0 0 0,0 0 0 0 0,0 0 0 0 0,-1 0 1 0 0,1 0-1 0 0,0 0 0 0 0,-1 0 0 0 0,1 0 0 0 0,-1 0 0 0 0,1 0 0 0 0,-1 1 0 0 0,0-1 0 0 0,1 0 0 0 0,-1 0 0 0 0,0 0 0 0 0,0 1 0 0 0,0-1 0 0 0,0 2 0 0 0,0 6 201 0 0,-1 0 1 0 0,0-1 0 0 0,-1 1-1 0 0,0-1 1 0 0,0 0-1 0 0,-4 9 1 0 0,-7 14 22 0 0,1 0-1 0 0,2 0 1 0 0,-6 34 0 0 0,43-124-4085 0 0,59-181 3183 0 0,-81 228 1344 0 0,1 18-1104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1.4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 20 1872 0 0,'-6'9'122'0'0,"0"0"0"0"0,0 0 0 0 0,1 1 0 0 0,1-1 0 0 0,-1 2 0 0 0,2-1 0 0 0,-1 0 0 0 0,2 1 0 0 0,-1-1 0 0 0,1 1 0 0 0,0 19 568 0 0,18-50-66 0 0,9-13-366 0 0,-18 23-180 0 0,-1 1-1 0 0,2 0 0 0 0,-1 1 0 0 0,1-1 0 0 0,9-7 0 0 0,-5 7 108 0 0,-8 5-116 0 0,0 0 0 0 0,1 1 0 0 0,-1 0 0 0 0,0 0 0 0 0,1 0 0 0 0,0 0 0 0 0,0 1 0 0 0,0 0-1 0 0,0 0 1 0 0,0 0 0 0 0,10-2 0 0 0,-13 4-57 0 0,-1 0-1 0 0,1 0 0 0 0,0 0 1 0 0,-1 0-1 0 0,1 0 1 0 0,0 0-1 0 0,-1 0 1 0 0,1 0-1 0 0,0 1 1 0 0,-1-1-1 0 0,1 0 0 0 0,2 2 1 0 0,-4-1-6 0 0,1-1 1 0 0,0 1-1 0 0,-1 0 0 0 0,1 0 1 0 0,-1-1-1 0 0,1 1 0 0 0,-1 0 1 0 0,0 0-1 0 0,1 0 1 0 0,-1 0-1 0 0,0-1 0 0 0,1 1 1 0 0,-1 0-1 0 0,0 0 0 0 0,0 0 1 0 0,0 0-1 0 0,0 0 1 0 0,0 0-1 0 0,0 0 0 0 0,0 0 1 0 0,0 0-1 0 0,0 0 0 0 0,0 0 1 0 0,-1 1-1 0 0,-11 34 245 0 0,9-31-587 0 0,1-1 0 0 0,1 1 0 0 0,-1 0 0 0 0,0 0 0 0 0,1 0 0 0 0,-1 10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1.8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82 315 400 0 0,'3'1'87'0'0,"-1"0"1"0"0,1 0-1 0 0,0 0 0 0 0,0-1 1 0 0,-1 0-1 0 0,1 1 0 0 0,0-1 1 0 0,0 0-1 0 0,0 0 0 0 0,0-1 1 0 0,-1 1-1 0 0,1-1 0 0 0,0 1 1 0 0,0-1-1 0 0,-1 0 0 0 0,1 0 1 0 0,0 0-1 0 0,-1 0 0 0 0,1 0 1 0 0,-1-1-1 0 0,1 1 0 0 0,-1-1 1 0 0,0 0-1 0 0,0 0 0 0 0,0 0 1 0 0,0 0-1 0 0,0 0 0 0 0,0 0 1 0 0,0 0-1 0 0,2-4 0 0 0,-2 2 37 0 0,1 1 0 0 0,-1 0 0 0 0,0-1 0 0 0,0 1 0 0 0,-1-1 0 0 0,1 0 0 0 0,-1 0 0 0 0,0 0 0 0 0,1 0 0 0 0,-2 0 0 0 0,1 0 0 0 0,0 0 0 0 0,-1 0 0 0 0,0 0 0 0 0,0 0 0 0 0,0 0 0 0 0,0 0 0 0 0,-1 0 0 0 0,0 0 0 0 0,0 0 0 0 0,-1-5-1 0 0,1 8-120 0 0,1 0-1 0 0,-1 0 1 0 0,1 0-1 0 0,-1 0 1 0 0,0 0-1 0 0,0 0 0 0 0,0 0 1 0 0,1 0-1 0 0,-1 0 1 0 0,0 0-1 0 0,0 0 1 0 0,0 1-1 0 0,0-1 0 0 0,0 0 1 0 0,-1 1-1 0 0,1-1 1 0 0,0 1-1 0 0,0-1 1 0 0,0 1-1 0 0,0-1 0 0 0,-1 1 1 0 0,0 0-1 0 0,-1-1 8 0 0,0 1 0 0 0,0 0-1 0 0,0 1 1 0 0,0-1 0 0 0,0 0-1 0 0,1 1 1 0 0,-1 0 0 0 0,0 0-1 0 0,-4 1 1 0 0,-3 3 17 0 0,0 0-1 0 0,1 1 1 0 0,0 0-1 0 0,-9 7 1 0 0,11-7-20 0 0,0 0 0 0 0,1 1 0 0 0,0 0 0 0 0,0 0 1 0 0,0 0-1 0 0,1 1 0 0 0,-4 8 0 0 0,7-13-4 0 0,0 0-1 0 0,1-1 0 0 0,-1 1 1 0 0,1 0-1 0 0,0 0 0 0 0,0 0 1 0 0,0 0-1 0 0,1 1 1 0 0,-1-1-1 0 0,1 0 0 0 0,-1 0 1 0 0,1 0-1 0 0,0 0 1 0 0,0 1-1 0 0,1-1 0 0 0,-1 0 1 0 0,1 0-1 0 0,-1 0 1 0 0,1 0-1 0 0,0 0 0 0 0,0 0 1 0 0,0 0-1 0 0,3 5 0 0 0,-2-6-13 0 0,0 0 0 0 0,-1-1-1 0 0,1 1 1 0 0,0-1-1 0 0,0 1 1 0 0,0-1 0 0 0,0 0-1 0 0,0 1 1 0 0,1-1 0 0 0,-1 0-1 0 0,0-1 1 0 0,0 1-1 0 0,1 0 1 0 0,-1-1 0 0 0,0 1-1 0 0,1-1 1 0 0,-1 1-1 0 0,1-1 1 0 0,-1 0 0 0 0,1 0-1 0 0,-1-1 1 0 0,0 1-1 0 0,1 0 1 0 0,-1-1 0 0 0,0 1-1 0 0,1-1 1 0 0,-1 0-1 0 0,0 0 1 0 0,1 0 0 0 0,3-2-1 0 0,5-3-67 0 0,-1 1 1 0 0,1-2-1 0 0,-1 1 0 0 0,16-16 1 0 0,6-7 0 0 0,0-3 0 0 0,-2 0 1 0 0,-2-2-1 0 0,-1-1 0 0 0,-2-1 1 0 0,26-48-1 0 0,-44 72 73 0 0,-5 9 9 0 0,0 1 1 0 0,0 0 0 0 0,-1-1-1 0 0,0 0 1 0 0,1 1 0 0 0,-1-1 0 0 0,0 1-1 0 0,0-1 1 0 0,0 0 0 0 0,0-4 0 0 0,-17 15 464 0 0,5 2-169 0 0,1 1 1 0 0,-1 0 0 0 0,2 0-1 0 0,0 1 1 0 0,0 0 0 0 0,-11 21-1 0 0,-35 85 862 0 0,48-100-1064 0 0,0 0-1 0 0,1 1 1 0 0,0 0-1 0 0,2 0 1 0 0,0 1-1 0 0,2-1 1 0 0,0 1-1 0 0,1-1 0 0 0,1 1 1 0 0,4 36-1 0 0,0-41-2494 0 0,3-5-788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4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421 112 920 0 0,'1'-1'66'0'0,"1"-1"0"0"0,-1 0 0 0 0,0 1 0 0 0,0-1 0 0 0,0 0 0 0 0,0 0 0 0 0,0 0 0 0 0,-1 0 0 0 0,1 0 0 0 0,-1 0 0 0 0,1 0 0 0 0,-1 0 0 0 0,0 0 0 0 0,1 0 0 0 0,-1 0 0 0 0,0 0 0 0 0,0 0 0 0 0,-1 0 0 0 0,1 0 0 0 0,0 0 0 0 0,-1-3 0 0 0,-1 2 48 0 0,1 0 1 0 0,-1 0-1 0 0,0 0 0 0 0,0 0 0 0 0,0 0 0 0 0,0 1 0 0 0,0-1 0 0 0,0 1 1 0 0,-1-1-1 0 0,1 1 0 0 0,-1 0 0 0 0,-3-2 0 0 0,0 0-4 0 0,-1 0-1 0 0,1 0 0 0 0,-1 1 0 0 0,0 0 1 0 0,1 1-1 0 0,-2-1 0 0 0,1 1 1 0 0,0 0-1 0 0,0 1 0 0 0,-1 0 1 0 0,-12 0-1 0 0,3 3-36 0 0,1 2 0 0 0,-1 0 0 0 0,1 0 1 0 0,0 2-1 0 0,0 0 0 0 0,1 1 0 0 0,-1 0 0 0 0,1 1 0 0 0,1 1 1 0 0,0 1-1 0 0,0 0 0 0 0,1 0 0 0 0,0 1 0 0 0,1 1 0 0 0,0 0 1 0 0,-14 20-1 0 0,21-25-62 0 0,0 1-1 0 0,0-1 1 0 0,1 0 0 0 0,0 1 0 0 0,1 0 0 0 0,-1 0 0 0 0,2 0-1 0 0,-1 1 1 0 0,1-1 0 0 0,-2 13 0 0 0,4-17-9 0 0,0 0 0 0 0,0 1 0 0 0,0-1 0 0 0,1 0 0 0 0,-1 0 1 0 0,1 0-1 0 0,0 0 0 0 0,0 0 0 0 0,1-1 0 0 0,-1 1 0 0 0,1 0 0 0 0,0 0 0 0 0,0-1 0 0 0,0 1 1 0 0,0-1-1 0 0,0 0 0 0 0,1 1 0 0 0,0-1 0 0 0,-1 0 0 0 0,1 0 0 0 0,0-1 0 0 0,1 1 1 0 0,-1-1-1 0 0,5 3 0 0 0,4 1-215 0 0,0 0-1 0 0,0-1 1 0 0,1 0 0 0 0,-1-1 0 0 0,1-1 0 0 0,0 0-1 0 0,0-1 1 0 0,0 0 0 0 0,1-1 0 0 0,-1 0 0 0 0,0-1 0 0 0,1-1-1 0 0,-1 0 1 0 0,0 0 0 0 0,0-2 0 0 0,0 0 0 0 0,0 0-1 0 0,21-9 1 0 0,-14 2-904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4.9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145 117 1064 0 0,'9'-9'145'0'0,"28"-32"1941"0"0,-35 39-1994 0 0,0 0 0 0 0,-1-1 0 0 0,0 1 0 0 0,1 0 0 0 0,-1-1 0 0 0,0 1 0 0 0,0-1 0 0 0,0 1 0 0 0,-1-1 1 0 0,1 1-1 0 0,-1-1 0 0 0,1 1 0 0 0,-1-1 0 0 0,0 0 0 0 0,0 1 0 0 0,0-1 0 0 0,-1-4 0 0 0,1 6-54 0 0,0 0 0 0 0,0 0 1 0 0,-1 0-1 0 0,1 1 0 0 0,0-1 0 0 0,-1 0 0 0 0,1 0 1 0 0,-1 0-1 0 0,1 0 0 0 0,-1 1 0 0 0,1-1 1 0 0,-1 0-1 0 0,1 1 0 0 0,-1-1 0 0 0,0 0 0 0 0,0 1 1 0 0,1-1-1 0 0,-1 1 0 0 0,0-1 0 0 0,0 1 1 0 0,1-1-1 0 0,-1 1 0 0 0,0 0 0 0 0,-2-1 1 0 0,1 1 9 0 0,0-1 0 0 0,0 1 1 0 0,0 0-1 0 0,-1 0 1 0 0,1 0-1 0 0,0 1 1 0 0,0-1-1 0 0,0 1 0 0 0,0-1 1 0 0,-3 2-1 0 0,-4 1 62 0 0,0 1-1 0 0,-1 1 1 0 0,-10 7-1 0 0,10-4-85 0 0,1 0 0 0 0,-1 0-1 0 0,2 1 1 0 0,-1 0-1 0 0,1 1 1 0 0,1-1-1 0 0,-1 2 1 0 0,2-1-1 0 0,0 1 1 0 0,0 0 0 0 0,1 0-1 0 0,0 1 1 0 0,0 0-1 0 0,-3 18 1 0 0,7-28-36 0 0,1 0 1 0 0,-1 0 0 0 0,1 0-1 0 0,-1 0 1 0 0,1 0 0 0 0,0 1-1 0 0,0-1 1 0 0,0 0 0 0 0,0 0-1 0 0,0 0 1 0 0,0 1 0 0 0,1-1-1 0 0,-1 0 1 0 0,1 0 0 0 0,-1 0-1 0 0,1 0 1 0 0,0 0 0 0 0,0 0-1 0 0,0 0 1 0 0,0 0 0 0 0,0 0-1 0 0,0 0 1 0 0,0-1 0 0 0,1 1-1 0 0,-1 0 1 0 0,1-1-1 0 0,3 3 1 0 0,-3-3-9 0 0,1 0-1 0 0,0 0 0 0 0,0 0 1 0 0,0 0-1 0 0,0 0 1 0 0,0-1-1 0 0,0 0 0 0 0,-1 1 1 0 0,1-1-1 0 0,0 0 1 0 0,0-1-1 0 0,0 1 1 0 0,0 0-1 0 0,0-1 0 0 0,0 0 1 0 0,0 0-1 0 0,0 0 1 0 0,0 0-1 0 0,4-3 0 0 0,7-2-66 0 0,-1-1-1 0 0,-1-1 0 0 0,1 0 0 0 0,-1-1 0 0 0,-1-1 1 0 0,14-13-1 0 0,-5 2 87 0 0,-2-1 0 0 0,23-34 0 0 0,-41 55 209 0 0,-13 25 176 0 0,6-14-324 0 0,-1 6-36 0 0,-28 53 86 0 0,34-63-148 0 0,0 1 1 0 0,-1-1-1 0 0,2 0 1 0 0,-1 1-1 0 0,1-1 1 0 0,0 1-1 0 0,0 0 1 0 0,1-1-1 0 0,0 9 1 0 0,0-14 0 0 0,0-1 0 0 0,0 1 0 0 0,0-1 0 0 0,0 0 0 0 0,0 1 1 0 0,0-1-1 0 0,1 0 0 0 0,-1 1 0 0 0,0-1 0 0 0,0 0 0 0 0,0 1 0 0 0,0-1 0 0 0,0 0 1 0 0,0 1-1 0 0,1-1 0 0 0,-1 0 0 0 0,0 1 0 0 0,0-1 0 0 0,1 0 0 0 0,-1 0 0 0 0,0 1 0 0 0,0-1 1 0 0,1 0-1 0 0,-1 0 0 0 0,0 0 0 0 0,1 1 0 0 0,-1-1 0 0 0,0 0 0 0 0,1 0 0 0 0,-1 0 1 0 0,0 0-1 0 0,1 0 0 0 0,-1 1 0 0 0,0-1 0 0 0,1 0 0 0 0,-1 0 0 0 0,0 0 0 0 0,1 0 1 0 0,-1 0-1 0 0,0 0 0 0 0,1 0 0 0 0,-1 0 0 0 0,1 0 0 0 0,-1-1 0 0 0,0 1 0 0 0,1 0 0 0 0,-1 0 1 0 0,0 0-1 0 0,1 0 0 0 0,-1 0 0 0 0,0-1 0 0 0,1 1 0 0 0,9-7-808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5.4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107 3 744 0 0,'-18'22'1848'0'0,"5"-4"-1397"0"0,1 0-1 0 0,1 1 1 0 0,1 1 0 0 0,1 0-1 0 0,-13 37 1 0 0,19-49-419 0 0,1-1 1 0 0,0 1-1 0 0,1 0 0 0 0,-1-1 1 0 0,2 1-1 0 0,-1 13 0 0 0,16-58-547 0 0,-12 16 156 0 0,0 0 1 0 0,-2 0-1 0 0,-1 0 1 0 0,0 0-1 0 0,-7-39 1 0 0,7 58 283 0 0,-1 0 1 0 0,1-1-1 0 0,0 1 0 0 0,0 0 1 0 0,1 0-1 0 0,-1 0 0 0 0,0-1 1 0 0,1 1-1 0 0,-1 0 0 0 0,1 0 1 0 0,0 0-1 0 0,-1 0 0 0 0,1 0 1 0 0,2-3-1 0 0,2-1-157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5.7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257 0 2672 0 0,'-11'10'264'0'0,"-38"49"168"0"0,20-26-71 0 0,1 2 0 0 0,2 0 0 0 0,1 2 0 0 0,2 0 0 0 0,-22 49 0 0 0,44-84-354 0 0,-2 4 12 0 0,0-1 1 0 0,1 1-1 0 0,-1-1 0 0 0,1 1 1 0 0,1 0-1 0 0,-1 0 0 0 0,-1 11 1 0 0,3-17-21 0 0,0 1 0 0 0,0-1 0 0 0,1 0 0 0 0,-1 1 1 0 0,0-1-1 0 0,0 0 0 0 0,0 1 0 0 0,1-1 0 0 0,-1 0 0 0 0,0 0 1 0 0,0 1-1 0 0,1-1 0 0 0,-1 0 0 0 0,0 0 0 0 0,1 1 0 0 0,-1-1 0 0 0,0 0 1 0 0,1 0-1 0 0,-1 0 0 0 0,0 0 0 0 0,1 1 0 0 0,-1-1 0 0 0,0 0 1 0 0,1 0-1 0 0,-1 0 0 0 0,1 0 0 0 0,-1 0 0 0 0,0 0 0 0 0,1 0 0 0 0,-1 0 1 0 0,0 0-1 0 0,1 0 0 0 0,-1 0 0 0 0,1 0 0 0 0,-1 0 0 0 0,0-1 0 0 0,1 1 1 0 0,-1 0-1 0 0,0 0 0 0 0,1 0 0 0 0,-1 0 0 0 0,0-1 0 0 0,1 1 1 0 0,14-9-65 0 0,-14 9 55 0 0,57-33-163 0 0,-44 23 106 0 0,1 2 0 0 0,0 0 1 0 0,25-10-1 0 0,-37 17 73 0 0,1 0 1 0 0,-1 0-1 0 0,1 1 1 0 0,0-1 0 0 0,-1 1-1 0 0,1 0 1 0 0,6 0-1 0 0,-10 0-3 0 0,1 0-1 0 0,-1 0 0 0 0,1 1 0 0 0,0-1 1 0 0,-1 0-1 0 0,1 0 0 0 0,-1 0 1 0 0,1 1-1 0 0,0-1 0 0 0,-1 0 1 0 0,1 1-1 0 0,-1-1 0 0 0,1 0 1 0 0,-1 1-1 0 0,1-1 0 0 0,-1 1 1 0 0,0-1-1 0 0,1 0 0 0 0,-1 1 1 0 0,1 0-1 0 0,-1 0 1 0 0,1 0-1 0 0,-1 0 1 0 0,0 0-1 0 0,0 0 0 0 0,0 0 1 0 0,0 0-1 0 0,0 0 1 0 0,0 0-1 0 0,0 0 1 0 0,-1 0-1 0 0,1-1 1 0 0,0 1-1 0 0,0 0 1 0 0,-1 0-1 0 0,1 0 1 0 0,-1 0-1 0 0,1 0 1 0 0,-1-1-1 0 0,0 2 1 0 0,-66 99 1166 0 0,62-93-1127 0 0,-1-2 1 0 0,0 1 0 0 0,0-1-1 0 0,0 0 1 0 0,-1 0 0 0 0,0-1-1 0 0,0 1 1 0 0,-15 7 0 0 0,20-12-132 0 0,0-1 0 0 0,0 1 0 0 0,0-1 0 0 0,0 1 0 0 0,0-1 0 0 0,0 0 1 0 0,0 0-1 0 0,0 0 0 0 0,1 0 0 0 0,-1 0 0 0 0,0 0 0 0 0,0 0 0 0 0,0-1 0 0 0,0 1 1 0 0,0-1-1 0 0,0 1 0 0 0,0-1 0 0 0,0 0 0 0 0,1 0 0 0 0,-1 0 0 0 0,0 0 0 0 0,1 0 0 0 0,-1 0 1 0 0,0 0-1 0 0,1 0 0 0 0,0-1 0 0 0,-1 1 0 0 0,1-1 0 0 0,0 1 0 0 0,-1-1 0 0 0,1 1 0 0 0,0-1 1 0 0,0 0-1 0 0,1 0 0 0 0,-1 1 0 0 0,0-1 0 0 0,0 0 0 0 0,0-3 0 0 0,-1-7-1252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6.1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60 744 0 0,'1'1'53'0'0,"-1"2"32"0"0,1-1-1 0 0,0 0 1 0 0,-1 0-1 0 0,0 0 0 0 0,1 0 1 0 0,-1 0-1 0 0,0 0 0 0 0,0 1 1 0 0,0-1-1 0 0,-1 0 1 0 0,1 0-1 0 0,0 0 0 0 0,-1 0 1 0 0,-1 4-1 0 0,2-4-25 0 0,-1-1 0 0 0,1 1 0 0 0,-1 0 0 0 0,1 0 0 0 0,0-1-1 0 0,0 1 1 0 0,-1 0 0 0 0,1 0 0 0 0,0 0 0 0 0,1 2 0 0 0,2 17 419 0 0,-3-17-401 0 0,1 0 0 0 0,-1 0 0 0 0,1-1 0 0 0,0 1 1 0 0,0 0-1 0 0,0 0 0 0 0,2 3 0 0 0,-2-5-67 0 0,0-1-1 0 0,0 0 1 0 0,0 0-1 0 0,0 0 1 0 0,0 0-1 0 0,0 0 1 0 0,0 0-1 0 0,0 0 1 0 0,1 0-1 0 0,-1 0 1 0 0,0-1-1 0 0,0 1 1 0 0,1 0-1 0 0,-1-1 1 0 0,1 1-1 0 0,-1-1 1 0 0,0 1-1 0 0,1-1 1 0 0,-1 0-1 0 0,1 0 1 0 0,-1 0 0 0 0,1 0-1 0 0,2 0 1 0 0,2 0 4 0 0,-1-1 0 0 0,1 0 0 0 0,-1-1 0 0 0,1 1 0 0 0,-1-1 0 0 0,1 0 0 0 0,-1-1 0 0 0,0 1 0 0 0,0-1 1 0 0,0 0-1 0 0,0 0 0 0 0,-1 0 0 0 0,1-1 0 0 0,-1 0 0 0 0,0 0 0 0 0,0 0 0 0 0,4-6 0 0 0,-4 6-16 0 0,-1 0 1 0 0,1-1-1 0 0,-1 1 0 0 0,0-1 0 0 0,0 0 0 0 0,-1 0 0 0 0,0 0 0 0 0,0 0 0 0 0,0 0 1 0 0,0-1-1 0 0,-1 1 0 0 0,0 0 0 0 0,0-1 0 0 0,0 1 0 0 0,-1-1 0 0 0,0 1 0 0 0,-1-11 1 0 0,1 14 18 0 0,0 0 1 0 0,0 1 0 0 0,0-1 0 0 0,-1 0 0 0 0,1 1 0 0 0,-1-1 0 0 0,1 1 0 0 0,-1-1 0 0 0,0 1 0 0 0,0-1 0 0 0,1 1 0 0 0,-1-1 0 0 0,0 1 0 0 0,0 0 0 0 0,-1 0 0 0 0,1-1 0 0 0,0 1 0 0 0,0 0 0 0 0,0 0 0 0 0,-1 0-1 0 0,1 0 1 0 0,-1 0 0 0 0,1 0 0 0 0,0 1 0 0 0,-1-1 0 0 0,0 0 0 0 0,1 1 0 0 0,-1-1 0 0 0,1 1 0 0 0,-1 0 0 0 0,0-1 0 0 0,1 1 0 0 0,-1 0 0 0 0,0 0 0 0 0,1 0 0 0 0,-1 0 0 0 0,0 0 0 0 0,1 1 0 0 0,-1-1 0 0 0,1 0 0 0 0,-1 1-1 0 0,0-1 1 0 0,1 1 0 0 0,-1 0 0 0 0,1-1 0 0 0,-1 1 0 0 0,-1 1 0 0 0,-4 2 80 0 0,0 0 1 0 0,1 0-1 0 0,-1 0 0 0 0,1 1 0 0 0,0 0 0 0 0,0 0 0 0 0,0 1 1 0 0,-9 11-1 0 0,12-12-212 0 0,0 0-1 0 0,0 0 1 0 0,0 0 0 0 0,1 0 0 0 0,-1 1-1 0 0,1 0 1 0 0,-2 10 0 0 0,3-14 56 0 0,1 0-1 0 0,0 0 1 0 0,0 0 0 0 0,0 0 0 0 0,0 0 0 0 0,0 0-1 0 0,0 0 1 0 0,0 0 0 0 0,0 0 0 0 0,1 0 0 0 0,-1 0-1 0 0,1 0 1 0 0,0 0 0 0 0,0 0 0 0 0,-1-1-1 0 0,1 1 1 0 0,0 0 0 0 0,0 0 0 0 0,1-1 0 0 0,-1 1-1 0 0,0-1 1 0 0,1 1 0 0 0,-1-1 0 0 0,0 1 0 0 0,1-1-1 0 0,0 0 1 0 0,2 2 0 0 0,4 1-1438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6.5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93 0 3192 0 0,'-14'20'320'0'0,"6"-10"-242"0"0,0 0 0 0 0,0 1 0 0 0,1 0 0 0 0,-8 18 0 0 0,-2 1 245 0 0,15-25-243 0 0,-1 1 0 0 0,1-1 0 0 0,0 1 0 0 0,0 0 0 0 0,1 0-1 0 0,0 0 1 0 0,0 0 0 0 0,0 0 0 0 0,1 0 0 0 0,0 8 0 0 0,0-14-79 0 0,0 1 0 0 0,0 0 0 0 0,0 0 1 0 0,0 0-1 0 0,0 0 0 0 0,0 0 0 0 0,1 0 0 0 0,-1 0 1 0 0,0 0-1 0 0,1-1 0 0 0,-1 1 0 0 0,1 0 0 0 0,-1 0 1 0 0,1 0-1 0 0,-1-1 0 0 0,1 1 0 0 0,0 0 1 0 0,-1-1-1 0 0,1 1 0 0 0,0 0 0 0 0,-1-1 0 0 0,1 1 1 0 0,0-1-1 0 0,0 1 0 0 0,-1-1 0 0 0,1 0 0 0 0,0 1 1 0 0,0-1-1 0 0,0 0 0 0 0,0 1 0 0 0,0-1 0 0 0,0 0 1 0 0,0 0-1 0 0,-1 0 0 0 0,1 0 0 0 0,0 0 0 0 0,0 0 1 0 0,0 0-1 0 0,0 0 0 0 0,0 0 0 0 0,0 0 0 0 0,0-1 1 0 0,0 1-1 0 0,1-1 0 0 0,5-1-76 0 0,-1-1 0 0 0,1 0 0 0 0,-1 0 1 0 0,9-5-1 0 0,-12 6 27 0 0,18-12-283 0 0,-2-1 1 0 0,1 0-1 0 0,-2-2 0 0 0,0 0 1 0 0,21-26-1 0 0,-36 40 331 0 0,5-7 624 0 0,-9 11-532 0 0,0-1 0 0 0,0 1 0 0 0,0 0-1 0 0,0-1 1 0 0,0 1 0 0 0,0 0 0 0 0,0 0 0 0 0,0 0 0 0 0,0-1 0 0 0,1 1 0 0 0,-1 0 0 0 0,0 0-1 0 0,1 0 1 0 0,-1 0 0 0 0,1 0 0 0 0,-1 1 0 0 0,0 1 0 0 0,-8 21 652 0 0,7-16-847 0 0,1 1 0 0 0,0 0 0 0 0,0 0-1 0 0,1 0 1 0 0,0 0 0 0 0,0 0-1 0 0,1 0 1 0 0,0 0 0 0 0,1 0-1 0 0,0-1 1 0 0,5 15 0 0 0,-2-12-1848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7.6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12 310 1896 0 0,'-1'0'6'0'0,"1"0"0"0"0,-1-1 1 0 0,0 1-1 0 0,1 0 0 0 0,-1 0 0 0 0,1-1 0 0 0,-1 1 0 0 0,1 0 1 0 0,-1-1-1 0 0,1 1 0 0 0,-1 0 0 0 0,1-1 0 0 0,-1 1 1 0 0,1-1-1 0 0,0 1 0 0 0,-1-1 0 0 0,1 1 0 0 0,0-1 1 0 0,-1 1-1 0 0,1-1 0 0 0,0 1 0 0 0,0-1 0 0 0,-1 0 0 0 0,1 1 1 0 0,0-1-1 0 0,0 1 0 0 0,0-1 0 0 0,0 0 0 0 0,0 1 1 0 0,0-1-1 0 0,0 1 0 0 0,0-1 0 0 0,0 0 0 0 0,0 1 1 0 0,0-1-1 0 0,0 1 0 0 0,0-1 0 0 0,1 0 0 0 0,-1 1 0 0 0,0-1 1 0 0,0 1-1 0 0,1-1 0 0 0,-1 1 0 0 0,0-1 0 0 0,1 1 1 0 0,-1-1-1 0 0,0 1 0 0 0,1-1 0 0 0,-1 1 0 0 0,1-1 1 0 0,29-29 351 0 0,-20 22-224 0 0,138-127 1063 0 0,-120 110-713 0 0,43-28 0 0 0,-30 23 15 0 0,-42 30-488 0 0,1 0 1 0 0,0 0-1 0 0,0 0 1 0 0,0 0 0 0 0,0 0-1 0 0,0 1 1 0 0,0-1-1 0 0,0 0 1 0 0,0 0-1 0 0,0 0 1 0 0,0 0-1 0 0,0 0 1 0 0,0 0-1 0 0,0 0 1 0 0,0 0-1 0 0,0 0 1 0 0,0 1-1 0 0,0-1 1 0 0,0 0 0 0 0,0 0-1 0 0,0 0 1 0 0,0 0-1 0 0,0 0 1 0 0,0 0-1 0 0,0 0 1 0 0,0 0-1 0 0,0 1 1 0 0,0-1-1 0 0,0 0 1 0 0,0 0-1 0 0,0 0 1 0 0,0 0-1 0 0,0 0 1 0 0,0 0 0 0 0,0 0-1 0 0,0 0 1 0 0,0 0-1 0 0,0 1 1 0 0,0-1-1 0 0,0 0 1 0 0,1 0-1 0 0,-1 0 1 0 0,0 0-1 0 0,0 0 1 0 0,0 0-1 0 0,0 0 1 0 0,0 0-1 0 0,0 0 1 0 0,0 0 0 0 0,0 0-1 0 0,0 0 1 0 0,1 0-1 0 0,-1 0 1 0 0,0 0-1 0 0,0 0 1 0 0,0 0-1 0 0,0 0 1 0 0,0 0-1 0 0,0 0 1 0 0,0 0-1 0 0,0 0 1 0 0,1 0-1 0 0,-1 0 1 0 0,0 0 0 0 0,0 0-1 0 0,0 0 1 0 0,0 0-1 0 0,0 0 1 0 0,0 0-1 0 0,-3 16 368 0 0,-9 18-25 0 0,-24 41 59 0 0,-15 35-486 0 0,50-109 70 0 0,1 0 1 0 0,-1 0-1 0 0,1-1 0 0 0,0 1 1 0 0,-1 0-1 0 0,1 0 1 0 0,0 0-1 0 0,-1 0 0 0 0,1 0 1 0 0,0 0-1 0 0,0 0 1 0 0,0 0-1 0 0,0 0 0 0 0,0 0 1 0 0,0 0-1 0 0,0-1 1 0 0,0 1-1 0 0,1 0 0 0 0,-1 0 1 0 0,0 0-1 0 0,0 0 1 0 0,2 2-1 0 0,-2-3-1 0 0,1 0-1 0 0,0 0 1 0 0,-1 1-1 0 0,1-1 1 0 0,0 0-1 0 0,0 0 1 0 0,-1 0-1 0 0,1 0 1 0 0,0 1-1 0 0,0-1 1 0 0,-1 0-1 0 0,1-1 1 0 0,0 1-1 0 0,0 0 1 0 0,-1 0-1 0 0,1 0 1 0 0,0 0-1 0 0,0-1 1 0 0,-1 1-1 0 0,1 0 1 0 0,0-1-1 0 0,7-2-103 0 0,0-1-1 0 0,0-1 0 0 0,10-7 0 0 0,2-2 30 0 0,-1-1-1 0 0,0 0 0 0 0,-1-2 0 0 0,-1 0 0 0 0,0-1 0 0 0,-1 0 1 0 0,21-34-1 0 0,-37 52 92 0 0,0 0 1 0 0,0 0-1 0 0,0 0 1 0 0,0 0-1 0 0,0 0 1 0 0,0 0-1 0 0,0 0 0 0 0,0 0 1 0 0,0 0-1 0 0,0 0 1 0 0,0 0-1 0 0,0 0 1 0 0,0 0-1 0 0,0 0 1 0 0,0 0-1 0 0,0 0 0 0 0,0 0 1 0 0,0 0-1 0 0,0 0 1 0 0,0 0-1 0 0,0 0 1 0 0,0 0-1 0 0,0 0 1 0 0,0 1-1 0 0,0-1 1 0 0,0 0-1 0 0,0 0 0 0 0,1 0 1 0 0,-1 0-1 0 0,0 0 1 0 0,0 0-1 0 0,0 0 1 0 0,0 0-1 0 0,0 0 1 0 0,0 0-1 0 0,0 0 0 0 0,0 0 1 0 0,0 0-1 0 0,0 0 1 0 0,0 0-1 0 0,0 0 1 0 0,0 0-1 0 0,0-1 1 0 0,0 1-1 0 0,-1 12 348 0 0,-6 30-54 0 0,-6 37-138 0 0,13-72-158 0 0,0 0-1 0 0,0-1 1 0 0,0 1 0 0 0,1 0-1 0 0,0 0 1 0 0,2 9-1 0 0,-2-15-8 0 0,-1 0 0 0 0,0 0 1 0 0,1 1-1 0 0,-1-1 0 0 0,0 0 0 0 0,1 0 0 0 0,0 0 1 0 0,-1 0-1 0 0,1 0 0 0 0,0 0 0 0 0,-1 0 0 0 0,1 0 0 0 0,0 0 1 0 0,0 0-1 0 0,0-1 0 0 0,0 1 0 0 0,0 0 0 0 0,0 0 0 0 0,0-1 1 0 0,0 1-1 0 0,0-1 0 0 0,0 1 0 0 0,0-1 0 0 0,0 1 1 0 0,0-1-1 0 0,1 0 0 0 0,-1 1 0 0 0,0-1 0 0 0,0 0 0 0 0,0 0 1 0 0,1 0-1 0 0,-1 0 0 0 0,0 0 0 0 0,0 0 0 0 0,0 0 1 0 0,1 0-1 0 0,-1-1 0 0 0,0 1 0 0 0,0 0 0 0 0,0-1 0 0 0,0 1 1 0 0,2-2-1 0 0,13-6-49 0 0,-1 0 1 0 0,0-1-1 0 0,-1 0 1 0 0,0-2-1 0 0,0 0 0 0 0,-1 0 1 0 0,0-1-1 0 0,17-22 1 0 0,-11 10-39 0 0,-1-1 1 0 0,-1 0-1 0 0,-1-2 0 0 0,12-29 1 0 0,-26 54 83 0 0,1-9 17 0 0,-32 39 429 0 0,9-4-464 0 0,7-9 45 0 0,0 1 1 0 0,1 1 0 0 0,-13 23-1 0 0,23-36-21 0 0,-1 0 0 0 0,2 0 0 0 0,-1 0 0 0 0,0 1 0 0 0,1-1 0 0 0,0 0 0 0 0,0 1 0 0 0,0-1 1 0 0,0 1-1 0 0,1-1 0 0 0,0 1 0 0 0,0-1 0 0 0,0 1 0 0 0,0-1 0 0 0,1 1 0 0 0,0-1 0 0 0,0 1 0 0 0,0-1 0 0 0,0 0 0 0 0,4 7 0 0 0,-4-9-8 0 0,0 0 1 0 0,0 0 0 0 0,0 0-1 0 0,0 0 1 0 0,1 0-1 0 0,-1-1 1 0 0,1 1 0 0 0,-1-1-1 0 0,1 1 1 0 0,-1-1-1 0 0,1 0 1 0 0,0 1 0 0 0,0-1-1 0 0,0 0 1 0 0,0 0-1 0 0,0 0 1 0 0,0 0 0 0 0,0-1-1 0 0,0 1 1 0 0,4 0 0 0 0,-2 0-12 0 0,1-1 1 0 0,-1 0 0 0 0,0-1 0 0 0,0 1-1 0 0,1-1 1 0 0,-1 0 0 0 0,0 0 0 0 0,0 0-1 0 0,0 0 1 0 0,4-2 0 0 0,6-4-32 0 0,0 0 1 0 0,-1-1-1 0 0,0-1 0 0 0,22-18 1 0 0,-21 11 14 0 0,6-7 0 0 0,-23 27 62 0 0,0-1-1 0 0,0 0 0 0 0,0 1 0 0 0,0 0 0 0 0,1 0 0 0 0,-1 0 1 0 0,1 0-1 0 0,0 0 0 0 0,0 0 0 0 0,1 1 0 0 0,-1-1 0 0 0,1 1 1 0 0,-2 8-1 0 0,3-11-25 0 0,0 0 0 0 0,-1 1 0 0 0,1-1 0 0 0,0 1 0 0 0,0-1 0 0 0,0 0 0 0 0,1 1 0 0 0,-1-1 0 0 0,1 1 0 0 0,-1-1 0 0 0,1 0 0 0 0,0 1 0 0 0,1 1 0 0 0,-1-3-9 0 0,-1 0 0 0 0,1 0 0 0 0,0 1 1 0 0,0-1-1 0 0,0 0 0 0 0,0 0 0 0 0,0 0 0 0 0,1-1 1 0 0,-1 1-1 0 0,0 0 0 0 0,0 0 0 0 0,1-1 0 0 0,-1 1 1 0 0,0-1-1 0 0,1 1 0 0 0,-1-1 0 0 0,1 1 1 0 0,-1-1-1 0 0,0 0 0 0 0,1 0 0 0 0,-1 1 0 0 0,1-1 1 0 0,1-1-1 0 0,4 1-26 0 0,-1-1 1 0 0,0-1-1 0 0,0 1 1 0 0,0-1-1 0 0,1 0 1 0 0,-2-1-1 0 0,1 1 1 0 0,0-1-1 0 0,0 0 1 0 0,-1 0-1 0 0,0-1 1 0 0,0 0-1 0 0,7-6 1 0 0,6-7-196 0 0,33-37 0 0 0,-34 31 196 0 0,-15 21 309 0 0,-5 7 48 0 0,-4 9-27 0 0,4-9-243 0 0,0 1 0 0 0,1 0 0 0 0,0 0 0 0 0,0 0-1 0 0,-2 11 1 0 0,4-16-161 0 0,-1 0 1 0 0,1 1-1 0 0,0-1 0 0 0,0 0 0 0 0,0 1 0 0 0,0-1 0 0 0,0 0 1 0 0,0 0-1 0 0,0 1 0 0 0,1-1 0 0 0,-1 0 0 0 0,0 1 0 0 0,1-1 1 0 0,-1 0-1 0 0,1 0 0 0 0,-1 1 0 0 0,1-1 0 0 0,-1 0 0 0 0,1 0 1 0 0,0 0-1 0 0,0 0 0 0 0,0 0 0 0 0,0 0 0 0 0,0 0 0 0 0,0 0 1 0 0,0 0-1 0 0,0-1 0 0 0,0 1 0 0 0,0 0 0 0 0,0 0 0 0 0,0-1 1 0 0,0 1-1 0 0,2 0 0 0 0,4 0-1657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3.1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0 627 2960 0 0,'3'-9'195'0'0,"-1"0"0"0"0,1 0 0 0 0,1 0 0 0 0,-1 1 0 0 0,1 0 0 0 0,0-1 1 0 0,1 1-1 0 0,0 1 0 0 0,0-1 0 0 0,12-12 0 0 0,-8 7-368 0 0,18-24 182 0 0,-2-1 0 0 0,-1-2 0 0 0,-2-1 0 0 0,22-55 1 0 0,-45 96-10 0 0,0-1 0 0 0,0 1 0 0 0,0 0 0 0 0,0 0 0 0 0,0 0 0 0 0,0 0 0 0 0,0 0 0 0 0,0 1 0 0 0,0-1 0 0 0,0 0 0 0 0,0 0 0 0 0,0 1 0 0 0,0-1 0 0 0,0 1 0 0 0,0-1 0 0 0,0 1 0 0 0,-2 1 0 0 0,-7 7 75 0 0,1 1 0 0 0,0 1 0 0 0,0 0 0 0 0,1 1 0 0 0,0-1 0 0 0,1 2 0 0 0,0-1 0 0 0,1 1 0 0 0,-6 14 0 0 0,-5 18 405 0 0,-16 66-1 0 0,31-102-433 0 0,0 0 1 0 0,1 0 0 0 0,0 0-1 0 0,0 1 1 0 0,0-1 0 0 0,1 0-1 0 0,1 1 1 0 0,-1-1-1 0 0,1 1 1 0 0,4 14 0 0 0,-5-22-58 0 0,1 1 0 0 0,0 0 1 0 0,0-1-1 0 0,0 0 0 0 0,0 1 1 0 0,0-1-1 0 0,1 0 0 0 0,-1 1 0 0 0,1-1 1 0 0,-1 0-1 0 0,1 0 0 0 0,-1 0 1 0 0,1-1-1 0 0,0 1 0 0 0,0 0 1 0 0,4 2-1 0 0,-4-3-19 0 0,1 0 0 0 0,0-1 0 0 0,0 1 0 0 0,-1 0 0 0 0,1-1 0 0 0,0 0 0 0 0,0 0 0 0 0,0 0 0 0 0,-1 0 0 0 0,1 0 0 0 0,0-1 0 0 0,0 0 1 0 0,-1 1-1 0 0,1-1 0 0 0,0 0 0 0 0,0 0 0 0 0,3-3 0 0 0,19-11-65 0 0,-2-2 0 0 0,0 0 1 0 0,0-2-1 0 0,-2 0 1 0 0,0-2-1 0 0,26-34 0 0 0,-43 50 94 0 0,10-7 11 0 0,-13 11 44 0 0,2 39 730 0 0,-2-31-752 0 0,0 1 1 0 0,0 0-1 0 0,0-1 1 0 0,1 1-1 0 0,0-1 1 0 0,0 1-1 0 0,1-1 1 0 0,0 0-1 0 0,0 0 1 0 0,1-1-1 0 0,7 13 1 0 0,-10-17-69 0 0,1 0 1 0 0,-1-1-1 0 0,1 1 1 0 0,-1-1 0 0 0,1 0-1 0 0,-1 0 1 0 0,1 1-1 0 0,0-1 1 0 0,-1 0 0 0 0,1 0-1 0 0,0-1 1 0 0,0 1-1 0 0,0 0 1 0 0,-1-1-1 0 0,1 1 1 0 0,0-1 0 0 0,0 0-1 0 0,3 0 1 0 0,-2 0-43 0 0,-1-1-1 0 0,1 0 1 0 0,0 0 0 0 0,0 0-1 0 0,0 0 1 0 0,-1 0 0 0 0,1-1-1 0 0,-1 0 1 0 0,1 1 0 0 0,-1-1-1 0 0,1 0 1 0 0,-1 0 0 0 0,0-1-1 0 0,0 1 1 0 0,4-5 0 0 0,1-4-37 0 0,0 1 0 0 0,0-2 0 0 0,-1 1 1 0 0,0-1-1 0 0,-1 0 0 0 0,0 0 0 0 0,-1-1 0 0 0,0 0 1 0 0,0 0-1 0 0,-1 0 0 0 0,-1 0 0 0 0,0 0 0 0 0,-1-1 1 0 0,0 1-1 0 0,-1-1 0 0 0,0 1 0 0 0,0-1 1 0 0,-2 1-1 0 0,-4-25 0 0 0,5 35 166 0 0,0 0 0 0 0,-1 0 0 0 0,1 1 0 0 0,-1-1 0 0 0,1 1 0 0 0,-1-1 0 0 0,0 1 0 0 0,0 0 0 0 0,0-1 0 0 0,0 1 0 0 0,0 0 0 0 0,0 1-1 0 0,-1-1 1 0 0,1 0 0 0 0,-1 1 0 0 0,1 0 0 0 0,-1-1 0 0 0,1 1 0 0 0,-1 0 0 0 0,1 0 0 0 0,-6 0 0 0 0,6 0-22 0 0,0 1 1 0 0,1 0-1 0 0,-1 0 0 0 0,1-1 0 0 0,-1 1 0 0 0,1 1 0 0 0,-1-1 1 0 0,1 0-1 0 0,-1 0 0 0 0,0 1 0 0 0,1-1 0 0 0,-1 0 0 0 0,1 1 0 0 0,-1 0 1 0 0,1 0-1 0 0,0-1 0 0 0,-1 1 0 0 0,1 0 0 0 0,0 0 0 0 0,-1 0 1 0 0,1 0-1 0 0,0 1 0 0 0,0-1 0 0 0,0 0 0 0 0,0 0 0 0 0,0 1 1 0 0,0-1-1 0 0,0 1 0 0 0,0-1 0 0 0,1 1 0 0 0,-1 0 0 0 0,0-1 1 0 0,1 1-1 0 0,-1 0 0 0 0,1-1 0 0 0,-1 1 0 0 0,1 0 0 0 0,0 2 1 0 0,0-1-40 0 0,0 0 1 0 0,0 1-1 0 0,0-1 1 0 0,0 1 0 0 0,1-1-1 0 0,-1 0 1 0 0,1 1 0 0 0,0-1-1 0 0,0 0 1 0 0,0 0 0 0 0,0 0-1 0 0,0 0 1 0 0,1 0 0 0 0,-1 0-1 0 0,1 0 1 0 0,0 0-1 0 0,0 0 1 0 0,0-1 0 0 0,0 1-1 0 0,0-1 1 0 0,0 0 0 0 0,1 0-1 0 0,-1 0 1 0 0,0 0 0 0 0,1 0-1 0 0,0 0 1 0 0,-1-1-1 0 0,1 0 1 0 0,0 1 0 0 0,0-1-1 0 0,0 0 1 0 0,3 0 0 0 0,4 2-106 0 0,0 0-1 0 0,-1-1 1 0 0,1-1 0 0 0,0 0 0 0 0,0 0 0 0 0,0-1 0 0 0,0-1-1 0 0,14-2 1 0 0,-18 3 113 0 0,-1-1 0 0 0,1-1 1 0 0,0 1-1 0 0,-1-1 0 0 0,1 0 0 0 0,-1 0 0 0 0,1-1 0 0 0,-1 0 0 0 0,0 0 0 0 0,0 0 0 0 0,0-1 0 0 0,0 0 1 0 0,-1 0-1 0 0,1 0 0 0 0,-1-1 0 0 0,0 0 0 0 0,0 0 0 0 0,5-8 0 0 0,-10 13 54 0 0,0-1 0 0 0,0 1 0 0 0,-1 1 0 0 0,1-1 0 0 0,0 0 0 0 0,0 0 0 0 0,0 0 0 0 0,0 1 0 0 0,0-1-1 0 0,0 0 1 0 0,0 1 0 0 0,0-1 0 0 0,0 1 0 0 0,0 0 0 0 0,0-1 0 0 0,0 1 0 0 0,-1 1 0 0 0,-8 12 228 0 0,1 1 0 0 0,0 0 0 0 0,1 1 0 0 0,1 1-1 0 0,0-1 1 0 0,1 1 0 0 0,-6 24 0 0 0,10-33-293 0 0,0 0 0 0 0,1 0 0 0 0,0 0 0 0 0,1 0 0 0 0,-1 0-1 0 0,2 0 1 0 0,-1 0 0 0 0,2 13 0 0 0,-1-16-7 0 0,0-1 0 0 0,0 0 0 0 0,1 0 0 0 0,-1 0 0 0 0,1 0 0 0 0,0 0 0 0 0,0 0-1 0 0,0 0 1 0 0,0-1 0 0 0,1 1 0 0 0,-1-1 0 0 0,1 0 0 0 0,0 1 0 0 0,-1-1 0 0 0,1-1 0 0 0,6 5 0 0 0,-6-6-36 0 0,1 1 1 0 0,-1-1-1 0 0,0 0 1 0 0,1 0 0 0 0,-1-1-1 0 0,1 1 1 0 0,-1-1-1 0 0,1 0 1 0 0,-1 0-1 0 0,1 0 1 0 0,-1 0-1 0 0,1-1 1 0 0,-1 0-1 0 0,1 0 1 0 0,-1 0-1 0 0,0 0 1 0 0,1 0 0 0 0,-1-1-1 0 0,0 0 1 0 0,0 0-1 0 0,0 0 1 0 0,0 0-1 0 0,0 0 1 0 0,0-1-1 0 0,2-3 1 0 0,9-6-283 0 0,-1-1 1 0 0,-1 0-1 0 0,20-28 1 0 0,0-19 1441 0 0,-42 110 232 0 0,8-38-1296 0 0,-1 0 0 0 0,1 0 1 0 0,1 0-1 0 0,0 0 0 0 0,1 0 1 0 0,0 0-1 0 0,2 14 0 0 0,1-14-736 0 0,-2-27-403 0 0,0-3 1156 0 0,8-39-89 0 0,3-1 0 0 0,1 2 0 0 0,26-71 0 0 0,-33 110 86 0 0,0 0 0 0 0,1 1 1 0 0,1 0-1 0 0,0 0 0 0 0,0 1 0 0 0,2 0 0 0 0,-1 1 1 0 0,2 0-1 0 0,0 1 0 0 0,0 0 0 0 0,15-12 1 0 0,65-36-226 0 0,22-62-680 0 0,-128 178 2106 0 0,9-41-1106 0 0,-91 256 2655 0 0,81-218-2536 0 0,3 0 1 0 0,2 1 0 0 0,-8 74 0 0 0,2-28-1997 0 0,26-172-158 0 0,-6 60 1764 0 0,0 1-1 0 0,-2-1 1 0 0,1 0-1 0 0,-1 0 1 0 0,-1 0 0 0 0,-1-22-1 0 0,-4-14 22 0 0,5 38 293 0 0,-1 0-1 0 0,0 0 0 0 0,-1-1 0 0 0,0 1 1 0 0,0 0-1 0 0,-1 1 0 0 0,-4-14 0 0 0,7 24-164 0 0,0-1-1 0 0,-1 1 1 0 0,1 0 0 0 0,0-1-1 0 0,0 1 1 0 0,0 0-1 0 0,0-1 1 0 0,0 1-1 0 0,-1-1 1 0 0,1 1-1 0 0,0 0 1 0 0,0-1-1 0 0,0 1 1 0 0,-1 0-1 0 0,1 0 1 0 0,0-1-1 0 0,-1 1 1 0 0,1 0-1 0 0,0 0 1 0 0,0-1-1 0 0,-1 1 1 0 0,1 0-1 0 0,0 0 1 0 0,-1 0-1 0 0,1-1 1 0 0,0 1-1 0 0,-1 0 1 0 0,1 0-1 0 0,0 0 1 0 0,-1 0-1 0 0,1 0 1 0 0,-1 0-1 0 0,1 0 1 0 0,0 0-1 0 0,-1 0 1 0 0,1 0-1 0 0,-1 0 1 0 0,1 1 5 0 0,0-1 1 0 0,-1 1-1 0 0,1 0 1 0 0,0-1-1 0 0,0 1 1 0 0,0-1-1 0 0,-1 1 1 0 0,1-1-1 0 0,0 1 1 0 0,0 0 0 0 0,0-1-1 0 0,0 1 1 0 0,0-1-1 0 0,0 1 1 0 0,0-1-1 0 0,0 1 1 0 0,0 0-1 0 0,1-1 1 0 0,-1 1-1 0 0,0-1 1 0 0,0 1-1 0 0,0-1 1 0 0,1 1-1 0 0,-1 0 1 0 0,0-1-1 0 0,1 1 1 0 0,-1 0-80 0 0,1 0 0 0 0,0 0 0 0 0,0 0 0 0 0,-1 0 0 0 0,1 0-1 0 0,0 0 1 0 0,0 0 0 0 0,0-1 0 0 0,0 1 0 0 0,0 0 0 0 0,0-1 0 0 0,0 1 0 0 0,0-1 0 0 0,0 1 0 0 0,0-1 0 0 0,0 0 0 0 0,0 1 0 0 0,0-1 0 0 0,1 0 0 0 0,-1 0 0 0 0,0 0 0 0 0,0 0 0 0 0,0 0 0 0 0,0 0 0 0 0,2 0-1 0 0,32-11-2731 0 0,-20 6 922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8.1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201 1 5872 0 0,'0'0'132'0'0,"-13"18"344"0"0,-27 65-340 0 0,-22 44 237 0 0,34-77 300 0 0,-26 67 1 0 0,53-116-676 0 0,1 1 0 0 0,-1-1-1 0 0,1 0 1 0 0,-1 0 0 0 0,1 1 0 0 0,0-1 0 0 0,-1 1 0 0 0,1-1 0 0 0,0 0 0 0 0,0 1-1 0 0,0-1 1 0 0,0 0 0 0 0,1 3 0 0 0,-1-4-9 0 0,0 1 0 0 0,0-1 0 0 0,0 0 0 0 0,1 0-1 0 0,-1 1 1 0 0,0-1 0 0 0,0 0 0 0 0,1 0 0 0 0,-1 0 0 0 0,0 1-1 0 0,1-1 1 0 0,-1 0 0 0 0,0 0 0 0 0,1 0 0 0 0,-1 0 0 0 0,0 0 0 0 0,1 0-1 0 0,-1 0 1 0 0,0 1 0 0 0,1-1 0 0 0,-1 0 0 0 0,0 0 0 0 0,1 0 0 0 0,-1 0-1 0 0,0-1 1 0 0,1 1 0 0 0,-1 0 0 0 0,0 0 0 0 0,1 0 0 0 0,-1 0-1 0 0,0 0 1 0 0,1-1 0 0 0,36-20-822 0 0,-28 15 776 0 0,32-21-282 0 0,-21 13 294 0 0,1 0-1 0 0,0 2 0 0 0,40-17 0 0 0,-49 23-9 0 0,-9 5 44 0 0,-1 0 1 0 0,0 0-1 0 0,1 0 1 0 0,-1 0-1 0 0,1 0 1 0 0,-1 0-1 0 0,1 1 0 0 0,3-1 1 0 0,-6 1 10 0 0,1 0 1 0 0,-1 0-1 0 0,1 0 1 0 0,-1 0-1 0 0,1 0 1 0 0,-1 1-1 0 0,1-1 1 0 0,-1 0-1 0 0,0 0 1 0 0,1 0-1 0 0,-1 1 1 0 0,1-1-1 0 0,-1 0 1 0 0,1 0-1 0 0,-1 1 1 0 0,0-1-1 0 0,1 1 1 0 0,-1-1-1 0 0,0 0 1 0 0,1 1 0 0 0,-1-1-1 0 0,0 1 1 0 0,0-1-1 0 0,1 0 1 0 0,-1 1-1 0 0,0-1 1 0 0,0 1-1 0 0,0-1 1 0 0,0 1-1 0 0,1-1 1 0 0,-1 1-1 0 0,0-1 1 0 0,0 1-1 0 0,0-1 1 0 0,0 2-1 0 0,-1 13 52 0 0,-3-4 48 0 0,1 0 0 0 0,-2-1 0 0 0,1 0 0 0 0,-1 0 0 0 0,-8 12 0 0 0,-7 15 247 0 0,81-166 500 0 0,-40 89-660 0 0,-20 38-246 0 0,1 0 1 0 0,0-1-1 0 0,0 1 1 0 0,-1 0-1 0 0,1 0 1 0 0,0 0-1 0 0,1 0 1 0 0,-1 1-1 0 0,0-1 1 0 0,0 0-1 0 0,1 1 1 0 0,-1 0-1 0 0,4-2 1 0 0,-5 3-140 0 0,1 0 1 0 0,0 0-1 0 0,-1 0 1 0 0,1 0-1 0 0,-1 0 0 0 0,1 1 1 0 0,-1-1-1 0 0,1 0 1 0 0,-1 1-1 0 0,1-1 1 0 0,-1 1-1 0 0,1 0 1 0 0,-1-1-1 0 0,0 1 1 0 0,1 0-1 0 0,-1 0 0 0 0,0 0 1 0 0,0 0-1 0 0,0 0 1 0 0,1 0-1 0 0,-1 0 1 0 0,0 0-1 0 0,0 1 1 0 0,-1-1-1 0 0,1 0 0 0 0,0 0 1 0 0,0 1-1 0 0,-1-1 1 0 0,2 3-1 0 0,2 4-307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8.5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171 104 5672 0 0,'13'-20'556'0'0,"-11"16"-508"0"0,0 0 0 0 0,0 0 0 0 0,0 0-1 0 0,-1 0 1 0 0,1 0 0 0 0,-1-1 0 0 0,0 1 0 0 0,0-1 0 0 0,0 1 0 0 0,-1 0 0 0 0,0-10 0 0 0,0 13-16 0 0,0 0 1 0 0,0 0 0 0 0,0 0-1 0 0,0 0 1 0 0,-1 0 0 0 0,1 0-1 0 0,0 0 1 0 0,-1 0 0 0 0,1 0-1 0 0,-1 0 1 0 0,1 0 0 0 0,-1 0-1 0 0,0 0 1 0 0,1 0 0 0 0,-1 0-1 0 0,0 0 1 0 0,0 1 0 0 0,1-1-1 0 0,-1 0 1 0 0,-2-1 0 0 0,2 2 2 0 0,-1-1 0 0 0,0 1 0 0 0,1 0 0 0 0,-1-1 0 0 0,0 1 0 0 0,0 0 0 0 0,1 0 0 0 0,-1 0 0 0 0,0 0 0 0 0,0 0 0 0 0,1 0 0 0 0,-1 1 0 0 0,0-1 1 0 0,0 1-1 0 0,1-1 0 0 0,-1 1 0 0 0,-2 1 0 0 0,-9 5-16 0 0,1 0 0 0 0,0 1-1 0 0,0 1 1 0 0,1 0 0 0 0,0 1 0 0 0,0 0 0 0 0,1 0 0 0 0,0 1 0 0 0,1 1 0 0 0,-9 14 0 0 0,14-19-25 0 0,0 0 1 0 0,1 0-1 0 0,0 0 1 0 0,0 0-1 0 0,-3 12 1 0 0,6-17-18 0 0,-1 0 0 0 0,1 0 0 0 0,0 0 0 0 0,0-1 1 0 0,0 1-1 0 0,0 0 0 0 0,0 0 0 0 0,0 0 0 0 0,0 0 0 0 0,0-1 0 0 0,1 1 0 0 0,1 3 1 0 0,-2-4-4 0 0,1 0 0 0 0,-1 0 1 0 0,1-1-1 0 0,-1 1 0 0 0,1 0 1 0 0,0-1-1 0 0,-1 1 1 0 0,1-1-1 0 0,0 1 0 0 0,0-1 1 0 0,-1 1-1 0 0,1-1 0 0 0,0 1 1 0 0,0-1-1 0 0,0 0 0 0 0,0 0 1 0 0,0 1-1 0 0,-1-1 1 0 0,1 0-1 0 0,0 0 0 0 0,0 0 1 0 0,0 0-1 0 0,0 0 0 0 0,0 0 1 0 0,0 0-1 0 0,0 0 0 0 0,1-1 1 0 0,8-1-100 0 0,-1 0 1 0 0,0 0-1 0 0,0-1 1 0 0,0-1-1 0 0,0 1 1 0 0,-1-2-1 0 0,12-6 1 0 0,-2-1-174 0 0,0-1 1 0 0,17-16 0 0 0,-27 22 420 0 0,0 0 1 0 0,-1 0-1 0 0,-1-1 1 0 0,8-10 1719 0 0,-17 32-694 0 0,-7 6-612 0 0,-11 30-119 0 0,20-46-439 0 0,0 0 1 0 0,1 0-1 0 0,-1 0 0 0 0,1 0 1 0 0,-1 0-1 0 0,1 0 0 0 0,1 0 1 0 0,-1 0-1 0 0,0 0 0 0 0,1 0 1 0 0,1 6-1 0 0,-1-9-69 0 0,-1 0-1 0 0,0 0 1 0 0,1 0 0 0 0,-1 0-1 0 0,1 0 1 0 0,-1 0 0 0 0,1-1 0 0 0,-1 1-1 0 0,1 0 1 0 0,0 0 0 0 0,0 0-1 0 0,-1 0 1 0 0,1-1 0 0 0,0 1-1 0 0,0 0 1 0 0,0-1 0 0 0,0 1-1 0 0,-1-1 1 0 0,1 1 0 0 0,0-1-1 0 0,0 1 1 0 0,0-1 0 0 0,0 0 0 0 0,1 1-1 0 0,-1-1 1 0 0,0 0 0 0 0,0 0-1 0 0,0 0 1 0 0,0 0 0 0 0,0 0-1 0 0,0 0 1 0 0,0 0 0 0 0,0 0-1 0 0,0 0 1 0 0,0 0 0 0 0,0-1-1 0 0,0 1 1 0 0,2-1 0 0 0,2-1-393 0 0,0 0 0 0 0,0-1 0 0 0,0 1 0 0 0,0-1 0 0 0,0 0 0 0 0,5-5 1 0 0,3-3-641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8.9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317 1 1088 0 0,'-22'12'1688'0'0,"15"-6"-1423"0"0,0 1 0 0 0,0 0 0 0 0,1 0 0 0 0,0 1-1 0 0,-9 14 1 0 0,-2 2 311 0 0,-120 177 3275 0 0,120-171-3730 0 0,2 0-1 0 0,1 0 1 0 0,1 2-1 0 0,2-1 1 0 0,-9 42 0 0 0,19-68-433 0 0,0 0 1 0 0,1 0-1 0 0,0 0 1 0 0,0 0-1 0 0,0 0 0 0 0,0 0 1 0 0,1 0-1 0 0,1 7 1 0 0,0-11-1089 0 0,6-5-8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29.8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1 256 0 0,'-73'139'3883'0'0,"34"-70"-3218"0"0,13-25-441 0 0,13-24-151 0 0,-15 36-1 0 0,-3 5-61 0 0,22-41-483 0 0,5-13-96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30.2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4 5584 0 0,'-4'-3'4040'0'0,"11"4"-4496"0"0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31.0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1 1296 0 0,'0'0'39'0'0,"0"0"0"0"0,-1 0 0 0 0,1 0 0 0 0,0 0 0 0 0,0 0 0 0 0,0 0 0 0 0,-1 0 0 0 0,1 0 0 0 0,0-1 0 0 0,0 1 0 0 0,0 1 0 0 0,-1-1 0 0 0,1 0 0 0 0,0 0 0 0 0,0 0 0 0 0,0 0 0 0 0,0 0 0 0 0,-1 0 0 0 0,1 0 0 0 0,0 0 0 0 0,0 0 0 0 0,0 0 0 0 0,-1 0 0 0 0,1 0 0 0 0,0 1 0 0 0,0-1 0 0 0,0 0 0 0 0,0 0 0 0 0,0 0 0 0 0,-1 0 0 0 0,1 0 0 0 0,0 1 0 0 0,0-1 0 0 0,0 0 0 0 0,0 0 0 0 0,0 1 0 0 0,-10 21 89 0 0,-10 20 149 0 0,11-28-265 0 0,0 0 1 0 0,1 1-1 0 0,-7 18 0 0 0,14-32-86 0 0,3-1 46 0 0,-1 0 1 0 0,0 0 0 0 0,1 1 0 0 0,-1-1 0 0 0,0 0 0 0 0,1 0 0 0 0,-1 0 0 0 0,0 0 0 0 0,1-1 0 0 0,-1 1 0 0 0,0 0 0 0 0,0-1 0 0 0,1 1-1 0 0,-1 0 1 0 0,2-2 0 0 0,14-9-200 0 0,-1-1 0 0 0,0 0 0 0 0,-1-1 0 0 0,0-1 0 0 0,-2 0 0 0 0,22-28 0 0 0,-73 71 2411 0 0,29-20-1853 0 0,1 2 0 0 0,0-1 0 0 0,-9 15 0 0 0,16-22-386 0 0,-1 0 0 0 0,1-1-1 0 0,-1 1 1 0 0,1 0 0 0 0,0 0-1 0 0,0-1 1 0 0,0 1 0 0 0,0 0 0 0 0,0 0-1 0 0,1 0 1 0 0,0 0 0 0 0,-1 0-1 0 0,1 0 1 0 0,0 0 0 0 0,0 1 0 0 0,1-1-1 0 0,-1 0 1 0 0,1 0 0 0 0,1 5 0 0 0,3-3-629 0 0,5-2-11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32.0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113 17 256 0 0,'5'-14'651'0'0,"-5"14"-612"0"0,0-1-1 0 0,0 1 1 0 0,-1 0-1 0 0,1 0 1 0 0,0 0-1 0 0,0 0 1 0 0,0 0 0 0 0,-1-1-1 0 0,1 1 1 0 0,0 0-1 0 0,0 0 1 0 0,-1 0-1 0 0,1 0 1 0 0,0 0-1 0 0,0 0 1 0 0,-1 0-1 0 0,1 0 1 0 0,0 0 0 0 0,-1 0-1 0 0,1 0 1 0 0,0 0-1 0 0,0 0 1 0 0,-1 0-1 0 0,1 0 1 0 0,0 0-1 0 0,0 0 1 0 0,-1 0 0 0 0,1 0-1 0 0,0 0 1 0 0,0 0-1 0 0,-1 1 1 0 0,-2 0 99 0 0,1 0-1 0 0,-1 0 1 0 0,0 1 0 0 0,1-1 0 0 0,-1 1 0 0 0,1 0 0 0 0,0-1-1 0 0,-3 4 1 0 0,-8 10-53 0 0,1 1 0 0 0,1 1 0 0 0,1 0 0 0 0,0 1 0 0 0,1-1 0 0 0,-8 22 0 0 0,17-38-92 0 0,0 0 0 0 0,-1-1 0 0 0,1 1 0 0 0,0 0 0 0 0,-1 0 0 0 0,1 0 0 0 0,0-1 1 0 0,0 1-1 0 0,0 0 0 0 0,-1 0 0 0 0,1 0 0 0 0,0 0 0 0 0,0-1 0 0 0,0 1 0 0 0,1 0 0 0 0,-1 0 0 0 0,0 0 0 0 0,0 0 0 0 0,0-1 1 0 0,1 1-1 0 0,-1 1 0 0 0,1-2-8 0 0,-1 0 1 0 0,1 1 0 0 0,-1-1 0 0 0,1 0-1 0 0,-1 0 1 0 0,1 0 0 0 0,-1 0 0 0 0,1 0-1 0 0,-1 0 1 0 0,1 1 0 0 0,-1-1 0 0 0,1 0-1 0 0,-1-1 1 0 0,1 1 0 0 0,0 0 0 0 0,-1 0-1 0 0,1 0 1 0 0,-1 0 0 0 0,1 0 0 0 0,-1 0-1 0 0,1-1 1 0 0,-1 1 0 0 0,1 0 0 0 0,3-2-68 0 0,0-1 1 0 0,0 1 0 0 0,0 0 0 0 0,-1-1 0 0 0,1 0-1 0 0,5-5 1 0 0,12-19-124 0 0,-13 16 177 0 0,0 1 1 0 0,0 0 0 0 0,1 1-1 0 0,0 0 1 0 0,15-11 0 0 0,-29 25 270 0 0,0 0 1 0 0,1 0-1 0 0,0 1 1 0 0,0-1-1 0 0,0 1 0 0 0,-5 11 1 0 0,-20 47 245 0 0,28-60-532 0 0,-11 30 203 0 0,12-32-189 0 0,0-1-1 0 0,-1 0 0 0 0,1 0 0 0 0,0 0 0 0 0,0 0 1 0 0,-1 0-1 0 0,1 1 0 0 0,0-1 0 0 0,0 0 0 0 0,0 0 0 0 0,1 0 1 0 0,-1 0-1 0 0,0 0 0 0 0,0 1 0 0 0,1-1 0 0 0,-1 0 1 0 0,0 0-1 0 0,1 0 0 0 0,-1 0 0 0 0,1 0 0 0 0,-1 0 1 0 0,1 0-1 0 0,0 0 0 0 0,1 1 0 0 0,3 0-383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34.9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0 116 1928 0 0,'0'0'79'0'0,"15"-11"26"0"0,10-5 142 0 0,1 1 0 0 0,0 2 0 0 0,1 1 0 0 0,0 0 0 0 0,41-10 0 0 0,-35 12-153 0 0,-19 5-30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19.3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108 1 112 0 0,'0'0'3240'0'0,"-4"17"-2264"0"0,4-16-944 0 0,-28 71 604 0 0,3 2 0 0 0,-21 98 0 0 0,41-142-976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19.8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2 275 2848 0 0,'-1'-3'20'0'0,"1"1"0"0"0,0-1 1 0 0,0 1-1 0 0,0-1 0 0 0,0 0 0 0 0,0 1 1 0 0,1-1-1 0 0,-1 1 0 0 0,1-1 0 0 0,0 0 1 0 0,-1 1-1 0 0,1 0 0 0 0,0-1 0 0 0,1 1 1 0 0,-1-1-1 0 0,0 1 0 0 0,1 0 0 0 0,-1 0 1 0 0,1 0-1 0 0,0 0 0 0 0,-1 0 0 0 0,4-2 1 0 0,5-5 142 0 0,-1 0 1 0 0,2 1-1 0 0,12-9 1 0 0,15-6 385 0 0,1 2-1 0 0,1 2 1 0 0,47-17 0 0 0,-23 14-163 0 0,92-18 1 0 0,-122 35-371 0 0,-1 1 0 0 0,1 1 0 0 0,0 2 0 0 0,0 1 0 0 0,0 2 0 0 0,0 1 0 0 0,0 2 0 0 0,-1 1 0 0 0,48 15 0 0 0,-66-16-3 0 0,-1 1 1 0 0,1 0-1 0 0,-1 1 1 0 0,-1 1-1 0 0,0 0 1 0 0,0 1-1 0 0,0 0 1 0 0,-1 1-1 0 0,-1 0 1 0 0,1 1-1 0 0,-2 0 1 0 0,11 14-1 0 0,-14-15 5 0 0,0 0-1 0 0,-1 1 0 0 0,0 0 0 0 0,-1 0 0 0 0,0 0 0 0 0,0 0 0 0 0,-2 1 0 0 0,1-1 0 0 0,-1 1 0 0 0,-1 0 1 0 0,0 0-1 0 0,-1 0 0 0 0,0 1 0 0 0,-1-1 0 0 0,-3 23 0 0 0,-3 3 200 0 0,-1-1 0 0 0,-2 1 0 0 0,-2-1 0 0 0,-1-1 0 0 0,-2 0 0 0 0,-2-1 1 0 0,-1-1-1 0 0,-1 0 0 0 0,-2-1 0 0 0,-1-1 0 0 0,-2-1 0 0 0,-1-1 0 0 0,-1-1 0 0 0,-52 46 0 0 0,12-22 662 0 0,-2-3-1 0 0,-89 51 1 0 0,127-84-567 0 0,0-2 1 0 0,-2-1-1 0 0,1-2 1 0 0,-2 0-1 0 0,-48 10 1 0 0,72-21-254 0 0,0 0 0 0 0,1 0 0 0 0,-1-1-1 0 0,0 1 1 0 0,0-2 0 0 0,1 1 0 0 0,-1-1 0 0 0,0 0 0 0 0,1-1 0 0 0,-1 0 0 0 0,1 0 0 0 0,-1 0 0 0 0,1-1 0 0 0,0 0 0 0 0,-12-8 0 0 0,10 5-152 0 0,0-1-1 0 0,1 0 1 0 0,1 0-1 0 0,-1-1 1 0 0,1 1-1 0 0,0-2 0 0 0,1 1 1 0 0,0-1-1 0 0,0 0 1 0 0,-8-18-1 0 0,8 14-270 0 0,1-1-1 0 0,0 1 0 0 0,1-1 1 0 0,0 0-1 0 0,1 0 0 0 0,1 0 1 0 0,0 0-1 0 0,1-15 0 0 0,1 18-223 0 0,0 1 1 0 0,1-1-1 0 0,1 0 0 0 0,0 1 1 0 0,0 0-1 0 0,1-1 0 0 0,0 1 1 0 0,1 0-1 0 0,0 0 0 0 0,1 1 1 0 0,9-15-1 0 0,-2 6-1560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4.2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46 256 0 0,'56'-45'1776'0'0,"-64"93"-17"0"0,-15 33-1338 0 0,9-35-12 0 0,1 0 1 0 0,-9 66-1 0 0,21-90-381 0 0,29-59 670 0 0,-12 9-924 0 0,65-106-354 0 0,-68 115 521 0 0,1 1-1 0 0,0 0 0 0 0,1 1 0 0 0,28-24 0 0 0,-43 41 59 0 0,0-1-1 0 0,0 1 1 0 0,1 0 0 0 0,-1-1-1 0 0,0 1 1 0 0,0 0-1 0 0,1-1 1 0 0,-1 1-1 0 0,0 0 1 0 0,1 0 0 0 0,-1-1-1 0 0,0 1 1 0 0,1 0-1 0 0,-1 0 1 0 0,0 0 0 0 0,1-1-1 0 0,-1 1 1 0 0,0 0-1 0 0,1 0 1 0 0,-1 0-1 0 0,0 0 1 0 0,1 0 0 0 0,-1 0-1 0 0,1 0 1 0 0,-1 0-1 0 0,0 0 1 0 0,1 0 0 0 0,-1 0-1 0 0,1 0 1 0 0,-1 0-1 0 0,0 0 1 0 0,1 0-1 0 0,-1 1 1 0 0,0-1 0 0 0,1 0-1 0 0,-1 0 1 0 0,0 0-1 0 0,1 1 1 0 0,-1-1 0 0 0,-1 20 185 0 0,-11 20 296 0 0,12-40-477 0 0,-7 18 50 0 0,-3 5 123 0 0,0 1 1 0 0,2 0-1 0 0,1 1 0 0 0,0 0 1 0 0,2 0-1 0 0,0 1 0 0 0,-2 35 1 0 0,7-61-177 0 0,0 1 0 0 0,0 0 0 0 0,0 0 0 0 0,0 0 0 0 0,0 0 0 0 0,0 0 0 0 0,0 0 0 0 0,0-1 0 0 0,0 1 0 0 0,1 0 0 0 0,-1 0 0 0 0,0 0 0 0 0,0 0 0 0 0,1-1 0 0 0,-1 1 0 0 0,0 0 0 0 0,1 0 0 0 0,-1-1 0 0 0,1 1 0 0 0,-1 0 0 0 0,1-1 0 0 0,-1 1 0 0 0,1 0 0 0 0,-1-1 0 0 0,1 1 0 0 0,0-1 0 0 0,-1 1 0 0 0,1-1 0 0 0,0 1 0 0 0,-1-1 0 0 0,2 1 0 0 0,0-1 0 0 0,0 0 0 0 0,0 0 0 0 0,0 0 0 0 0,0 0 0 0 0,0 0 0 0 0,0-1 0 0 0,0 1 0 0 0,0-1 0 0 0,0 1 0 0 0,0-1 0 0 0,3-2 0 0 0,44-32 0 0 0,-22 8-152 0 0,-2-2 0 0 0,39-57 0 0 0,-30 38 58 0 0,-2 14-92 0 0,-31 35 206 0 0,-1 1 1 0 0,1-1-1 0 0,0 1 0 0 0,-1-1 1 0 0,1 1-1 0 0,-1 0 0 0 0,0-1 1 0 0,0 1-1 0 0,1-1 0 0 0,-1 1 1 0 0,0 0-1 0 0,0-1 0 0 0,0 1 1 0 0,-1 2-1 0 0,-12 74 486 0 0,10-65-405 0 0,0-1 1 0 0,1 1 0 0 0,0 0-1 0 0,1 0 1 0 0,0 0-1 0 0,1 0 1 0 0,1 17 0 0 0,-1-30-117 0 0,0 1 0 0 0,0-1 0 0 0,0 0 0 0 0,0 1 0 0 0,0-1 0 0 0,0 0 0 0 0,0 1 0 0 0,0-1 1 0 0,0 0-1 0 0,1 1 0 0 0,-1-1 0 0 0,0 0 0 0 0,0 1 0 0 0,0-1 0 0 0,0 0 0 0 0,1 1 0 0 0,-1-1 0 0 0,0 0 0 0 0,0 0 1 0 0,1 1-1 0 0,-1-1 0 0 0,0 0 0 0 0,0 0 0 0 0,1 0 0 0 0,-1 0 0 0 0,0 1 0 0 0,0-1 0 0 0,1 0 0 0 0,-1 0 0 0 0,0 0 1 0 0,1 0-1 0 0,-1 0 0 0 0,0 0 0 0 0,1 0 0 0 0,-1 0 0 0 0,0 0 0 0 0,0 0 0 0 0,1 0 0 0 0,-1 0 0 0 0,1 0 0 0 0,16-10-1413 0 0,13-21-1450 0 0,-29 30 2727 0 0,11-14-1156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0.2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5 144 0 0,'15'-5'287'0'0,"-13"6"-149"0"0,0 0 1 0 0,-1-1-1 0 0,1 1 1 0 0,0 0-1 0 0,-1 0 1 0 0,1 0-1 0 0,-1 0 1 0 0,1 0 0 0 0,-1 0-1 0 0,0 0 1 0 0,1 1-1 0 0,-1-1 1 0 0,0 0-1 0 0,0 1 1 0 0,0-1-1 0 0,0 1 1 0 0,0-1-1 0 0,0 1 1 0 0,0 0 0 0 0,-1-1-1 0 0,1 1 1 0 0,0 2-1 0 0,-1 0 307 0 0,1 2 0 0 0,-1 0 1 0 0,0-1-1 0 0,-1 1 0 0 0,1-1 0 0 0,-1 1 0 0 0,0-1 1 0 0,0 1-1 0 0,-1-1 0 0 0,1 1 0 0 0,-6 9 1 0 0,-16 40 1602 0 0,19-46-2034 0 0,0 0 0 0 0,1 0 1 0 0,0 0-1 0 0,0 0 0 0 0,1 0 0 0 0,-3 17 1 0 0,12-3-4887 0 0,-9-18 2156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0.7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1 168 0 0,'0'0'3300'0'0,"16"12"-2236"0"0,25 19-1569 0 0,-33-23-34 0 0</inkml:trace>
  <inkml:trace contextRef="#ctx0" brushRef="#br0" timeOffset="1">199 141 1752 0 0,'-12'-7'-34'0'0,"8"4"474"0"0,0 0-1 0 0,0 1 1 0 0,0 0-1 0 0,-8-4 0 0 0,10 6-328 0 0,1-1 0 0 0,-1 1 0 0 0,0 0 0 0 0,0 0-1 0 0,1 0 1 0 0,-1-1 0 0 0,0 2 0 0 0,0-1 0 0 0,1 0 0 0 0,-1 0 0 0 0,0 1-1 0 0,1-1 1 0 0,-1 0 0 0 0,0 1 0 0 0,1 0 0 0 0,-1-1 0 0 0,-2 3-1 0 0,-7 4 260 0 0,1 0-1 0 0,0 2 0 0 0,0-1 0 0 0,0 1 0 0 0,1 0 0 0 0,1 1 1 0 0,-12 16-1 0 0,18-24-324 0 0,1 0 0 0 0,0-1 1 0 0,0 1-1 0 0,0 0 0 0 0,0 0 1 0 0,0 0-1 0 0,0 0 0 0 0,0 0 0 0 0,0 0 1 0 0,1 0-1 0 0,-1 0 0 0 0,1 0 1 0 0,0 0-1 0 0,0 1 0 0 0,-1-1 0 0 0,1 0 1 0 0,0 0-1 0 0,1 0 0 0 0,-1 0 1 0 0,0 0-1 0 0,1 1 0 0 0,-1-1 1 0 0,1 0-1 0 0,0 0 0 0 0,-1 0 0 0 0,3 3 1 0 0,-2-3-44 0 0,1 0 0 0 0,0 0 0 0 0,0 0 0 0 0,0 0 0 0 0,0 0 0 0 0,0-1 0 0 0,0 1 0 0 0,1-1 0 0 0,-1 1 0 0 0,1-1 0 0 0,-1 0-1 0 0,1 1 1 0 0,-1-1 0 0 0,1-1 0 0 0,-1 1 0 0 0,1 0 0 0 0,0-1 0 0 0,0 1 0 0 0,4-1 0 0 0,7 0-643 0 0,-1-1-1 0 0,0 0 0 0 0,0-1 1 0 0,0-1-1 0 0,0 0 0 0 0,14-5 0 0 0,1-2-1808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2.0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0 492 2616 0 0,'0'0'117'0'0,"11"-9"22"0"0,15-16 102 0 0,-21 20-158 0 0,1 1 0 0 0,-1-1 0 0 0,-1 0 0 0 0,6-7 0 0 0,2-3 224 0 0,0 1 0 0 0,17-15 0 0 0,-1 1 141 0 0,19-21 6 0 0,22-23 84 0 0,-50 51-284 0 0,27-22-1 0 0,0 0 44 0 0,-3 2-40 0 0,-23 23 41 0 0,30-35 0 0 0,-55 59 934 0 0,-45 58 32 0 0,16-14-710 0 0,22-35-381 0 0,1 0 0 0 0,-16 31-1 0 0,-40 81-105 0 0,64-120-66 0 0,1-1 0 0 0,0 0 1 0 0,0 1-1 0 0,0 0 0 0 0,1-1 0 0 0,0 1 1 0 0,0 13-1 0 0,-1-4 0 0 0,2-14-7 0 0,0-1 1 0 0,0 0 0 0 0,0 1-1 0 0,0-1 1 0 0,0 1 0 0 0,0-1-1 0 0,0 0 1 0 0,0 1 0 0 0,0-1 0 0 0,1 1-1 0 0,-1-1 1 0 0,1 0 0 0 0,-1 0-1 0 0,1 1 1 0 0,-1-1 0 0 0,1 0-1 0 0,0 0 1 0 0,-1 1 0 0 0,1-1-1 0 0,0 0 1 0 0,0 0 0 0 0,2 2-1 0 0,-1-2-67 0 0,-1-1-1 0 0,1 1 1 0 0,0 0 0 0 0,0 0-1 0 0,0-1 1 0 0,-1 1-1 0 0,1-1 1 0 0,0 0-1 0 0,0 1 1 0 0,0-1-1 0 0,0 0 1 0 0,0 0-1 0 0,0 0 1 0 0,3-1 0 0 0,2 0-146 0 0,0-1 0 0 0,1 1 0 0 0,-1-2 0 0 0,0 1 1 0 0,0-1-1 0 0,-1 0 0 0 0,13-7 0 0 0,0-4 79 0 0,0-1 0 0 0,-1-1-1 0 0,0-1 1 0 0,-1 0 0 0 0,19-27-1 0 0,-12 12-77 0 0,-2-2-1 0 0,25-51 1 0 0,-39 73 230 0 0,-8 12 74 0 0,-1 0-45 0 0,0 1-1 0 0,0-1 0 0 0,1 1 0 0 0,-1 0 0 0 0,0-1 0 0 0,0 1 0 0 0,0 0 0 0 0,1-1 1 0 0,-1 1-1 0 0,0 0 0 0 0,1 0 0 0 0,-1 0 0 0 0,1 0 0 0 0,-1 0 0 0 0,0 1 0 0 0,-1 1 60 0 0,-5 8-59 0 0,-51 83 780 0 0,51-81-734 0 0,2-1 0 0 0,-1 1 0 0 0,2 0 0 0 0,0 0 1 0 0,0 0-1 0 0,-1 15 0 0 0,4-25-108 0 0,1 0 1 0 0,-1 0 0 0 0,1 1 0 0 0,0-1-1 0 0,0 0 1 0 0,0 1 0 0 0,1-1 0 0 0,-1 0-1 0 0,1 1 1 0 0,0-1 0 0 0,0 0 0 0 0,0 0-1 0 0,0 0 1 0 0,1 0 0 0 0,-1 0 0 0 0,1 0-1 0 0,0 0 1 0 0,0 0 0 0 0,0-1 0 0 0,4 5-1 0 0,-3-5-2 0 0,-1 0-1 0 0,1 0 0 0 0,0 0 1 0 0,0-1-1 0 0,0 0 0 0 0,0 1 1 0 0,0-1-1 0 0,0 0 0 0 0,0-1 0 0 0,0 1 1 0 0,1 0-1 0 0,-1-1 0 0 0,0 0 1 0 0,0 0-1 0 0,1 0 0 0 0,-1 0 1 0 0,0 0-1 0 0,0-1 0 0 0,1 1 0 0 0,-1-1 1 0 0,4-1-1 0 0,8-3-108 0 0,0-1 1 0 0,-1-1-1 0 0,0 0 0 0 0,0 0 0 0 0,22-18 1 0 0,-15 10-11 0 0,-2-2 0 0 0,32-33 0 0 0,-40 38 152 0 0,-1-1 1 0 0,-1 1-1 0 0,0-2 0 0 0,-1 1 0 0 0,0-1 1 0 0,-1 0-1 0 0,0-1 0 0 0,-2 0 1 0 0,6-17-1 0 0,-11 31 19 0 0,0 0 0 0 0,1-1 1 0 0,-1 1-1 0 0,0 0 0 0 0,0 0 0 0 0,1 0 1 0 0,-1 0-1 0 0,0 0 0 0 0,0-1 1 0 0,0 1-1 0 0,-1 0 0 0 0,1 0 0 0 0,0 0 1 0 0,0 0-1 0 0,-1-1 0 0 0,1 1 0 0 0,0 0 1 0 0,-1 0-1 0 0,1 0 0 0 0,-1 0 1 0 0,0 0-1 0 0,1 0 0 0 0,-1 0 0 0 0,0 0 1 0 0,-1-1-1 0 0,1 2 23 0 0,0-1 0 0 0,-1 1 0 0 0,1 0 0 0 0,0 0-1 0 0,0 0 1 0 0,-1 0 0 0 0,1 0 0 0 0,0 0 0 0 0,-1 0 0 0 0,1 0 0 0 0,0 1 0 0 0,0-1 0 0 0,0 0-1 0 0,-1 1 1 0 0,1-1 0 0 0,0 1 0 0 0,0 0 0 0 0,0-1 0 0 0,0 1 0 0 0,0 0 0 0 0,0-1 0 0 0,0 1-1 0 0,-2 2 1 0 0,-8 6 34 0 0,0 2 0 0 0,1-1 0 0 0,0 1 0 0 0,1 1 0 0 0,0 0 0 0 0,0 0 0 0 0,2 1 0 0 0,-12 22 0 0 0,18-31-106 0 0,0 0 1 0 0,-1 0-1 0 0,1 0 1 0 0,1 0-1 0 0,-1 0 1 0 0,0 0-1 0 0,1 1 0 0 0,0-1 1 0 0,0 0-1 0 0,0 0 1 0 0,1 0-1 0 0,0 0 1 0 0,-1 0-1 0 0,1 0 1 0 0,0 0-1 0 0,3 5 1 0 0,-3-5-2 0 0,1-2-1 0 0,0 1 1 0 0,-1 0 0 0 0,1 0 0 0 0,1 0 0 0 0,-1-1 0 0 0,0 1 0 0 0,0-1-1 0 0,1 0 1 0 0,0 0 0 0 0,-1 0 0 0 0,1 0 0 0 0,0 0 0 0 0,0 0 0 0 0,0-1-1 0 0,0 1 1 0 0,0-1 0 0 0,0 0 0 0 0,1 0 0 0 0,3 1 0 0 0,2-1-107 0 0,0 0 0 0 0,0-1 0 0 0,-1 0 0 0 0,1-1 0 0 0,0 1 1 0 0,-1-1-1 0 0,1-1 0 0 0,-1 0 0 0 0,1 0 0 0 0,-1-1 0 0 0,0 0 1 0 0,0 0-1 0 0,13-8 0 0 0,-1-1 15 0 0,0-1 1 0 0,-1 0-1 0 0,33-32 1 0 0,-46 38 114 0 0,0 0-1 0 0,0 0 1 0 0,-1-1 0 0 0,0 0 0 0 0,0 0 0 0 0,-1 0-1 0 0,1 0 1 0 0,-2-1 0 0 0,0 0 0 0 0,5-17-1 0 0,0 1 118 0 0,-11 30 300 0 0,0 1 0 0 0,0-1 0 0 0,-1 0-1 0 0,-4 5 1 0 0,3-3-371 0 0,-1 1-1 0 0,1 0 0 0 0,0 0 1 0 0,-3 8-1 0 0,7-13-43 0 0,-3 6 45 0 0,0 1 0 0 0,1 0 1 0 0,0 1-1 0 0,-3 20 0 0 0,6-29-53 0 0,0 1 0 0 0,0-1 0 0 0,0 1 0 0 0,0-1 0 0 0,1 1 0 0 0,-1-1 0 0 0,1 1 0 0 0,-1-1 0 0 0,1 1 0 0 0,0-1 0 0 0,0 1 0 0 0,0-1 0 0 0,0 0 0 0 0,1 0 0 0 0,-1 1 0 0 0,0-1 1 0 0,1 0-1 0 0,0 0 0 0 0,-1-1 0 0 0,1 1 0 0 0,0 0 0 0 0,0 0 0 0 0,0-1 0 0 0,0 1 0 0 0,0-1 0 0 0,4 2 0 0 0,-2-1-85 0 0,-1-1 0 0 0,1 1 0 0 0,0-1 0 0 0,0 0 1 0 0,0 0-1 0 0,1-1 0 0 0,-1 1 0 0 0,0-1 0 0 0,0 0 0 0 0,0 0 1 0 0,0 0-1 0 0,0-1 0 0 0,0 1 0 0 0,5-2 0 0 0,5-2-326 0 0,-1 0 0 0 0,23-11 0 0 0,-24 9-250 0 0,-1-1-1 0 0,1 0 1 0 0,13-12-1 0 0,-14 10-330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2.5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67 1 144 0 0,'0'0'1352'0'0,"-2"12"-968"0"0,-3 0-62 0 0,0 1 0 0 0,-1-1 1 0 0,-9 15-1 0 0,9-18-180 0 0,1 0 1 0 0,0 1-1 0 0,0 0 1 0 0,1 0-1 0 0,-5 20 1 0 0,9-29-203 0 0,0-1 0 0 0,0 1 0 0 0,0 0 0 0 0,0 0 0 0 0,1 0 0 0 0,-1 0 0 0 0,0 0 0 0 0,0 0 0 0 0,1 0 0 0 0,-1 0 0 0 0,1 0 0 0 0,-1-1 0 0 0,0 1 0 0 0,1 0 0 0 0,0 0 0 0 0,-1 0 0 0 0,1-1 0 0 0,-1 1 0 0 0,1 0 0 0 0,0-1 0 0 0,0 1 0 0 0,-1-1 0 0 0,1 1 0 0 0,0-1 0 0 0,0 1 0 0 0,0-1 0 0 0,0 1 0 0 0,-1-1 0 0 0,1 0 0 0 0,0 1 0 0 0,2-1 0 0 0,9 1-580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3.6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224 337 400 0 0,'6'-2'96'0'0,"0"-1"-1"0"0,0 0 1 0 0,0 0-1 0 0,0 0 1 0 0,0-1 0 0 0,0 0-1 0 0,-1 0 1 0 0,0 0-1 0 0,0-1 1 0 0,0 0 0 0 0,6-8-1 0 0,-9 11-55 0 0,0-1 0 0 0,0 1 0 0 0,-1 0 0 0 0,1-1 0 0 0,-1 1 0 0 0,1-1 0 0 0,-1 0 0 0 0,0 1 0 0 0,0-1 0 0 0,0 0 0 0 0,-1 0 0 0 0,1 0 0 0 0,-1 0 0 0 0,1 0 0 0 0,-1 1 0 0 0,0-1 0 0 0,0 0 0 0 0,0 0 0 0 0,-1 0 0 0 0,1 0 0 0 0,-1 0 0 0 0,1 0 0 0 0,-1 1 0 0 0,0-1 0 0 0,0 0 0 0 0,0 0 0 0 0,-1 1 0 0 0,1-1 0 0 0,-3-3 0 0 0,2 4-5 0 0,1 0 0 0 0,0 1 0 0 0,-1-1 0 0 0,1 1 0 0 0,-1-1 1 0 0,0 1-1 0 0,0 0 0 0 0,1-1 0 0 0,-1 1 0 0 0,0 0 1 0 0,0 0-1 0 0,0 0 0 0 0,0 1 0 0 0,0-1 0 0 0,0 0 0 0 0,0 1 1 0 0,0-1-1 0 0,0 1 0 0 0,-1 0 0 0 0,1 0 0 0 0,0 0 0 0 0,0 0 1 0 0,0 0-1 0 0,0 0 0 0 0,0 0 0 0 0,-1 1 0 0 0,1-1 1 0 0,0 1-1 0 0,0 0 0 0 0,-3 1 0 0 0,-6 3 117 0 0,1 1 0 0 0,1-1-1 0 0,-1 2 1 0 0,-14 12 0 0 0,9-7 76 0 0,-5 3-12 0 0,1 2 1 0 0,1 1-1 0 0,0 0 1 0 0,1 1-1 0 0,1 1 1 0 0,1 0-1 0 0,-13 24 1 0 0,27-41-215 0 0,-1 0-1 0 0,1 0 1 0 0,0 0 0 0 0,0 1-1 0 0,0-1 1 0 0,1 0 0 0 0,-1 0 0 0 0,1 1-1 0 0,-1-1 1 0 0,1 0 0 0 0,0 0 0 0 0,0 1-1 0 0,1 3 1 0 0,0-5-11 0 0,-1-1 0 0 0,0 0 0 0 0,1 0 0 0 0,-1 0 0 0 0,0 0 1 0 0,1 1-1 0 0,0-1 0 0 0,-1 0 0 0 0,1 0 0 0 0,-1 0 0 0 0,1 0 0 0 0,0 0 0 0 0,0 0 0 0 0,0 0 0 0 0,0 0 0 0 0,0-1 0 0 0,0 1 1 0 0,0 0-1 0 0,0-1 0 0 0,0 1 0 0 0,0 0 0 0 0,0-1 0 0 0,0 1 0 0 0,0-1 0 0 0,0 1 0 0 0,1-1 0 0 0,-1 0 0 0 0,0 0 0 0 0,0 1 0 0 0,1-1 1 0 0,-1 0-1 0 0,0 0 0 0 0,0 0 0 0 0,1 0 0 0 0,-1-1 0 0 0,0 1 0 0 0,2 0 0 0 0,10-3-148 0 0,0-1 0 0 0,-1 0 0 0 0,1-1 0 0 0,-1 0 0 0 0,0-1 0 0 0,20-12 0 0 0,-1-3-350 0 0,32-27 0 0 0,-47 32 709 0 0,0 0 1 0 0,0-1-1 0 0,17-27 1295 0 0,-34 45-1316 0 0,-1 1 0 0 0,1-1 0 0 0,-1 0 0 0 0,1 1 0 0 0,-1 0 0 0 0,1-1 0 0 0,0 1 0 0 0,-2 3 0 0 0,-1 1 170 0 0,-1-1-342 0 0,0 1 1 0 0,1-1-1 0 0,0 1 0 0 0,0 0 1 0 0,1 0-1 0 0,0 1 1 0 0,0-1-1 0 0,0 0 1 0 0,1 1-1 0 0,0 0 0 0 0,0 0 1 0 0,1 0-1 0 0,-2 7 1 0 0,3-12-23 0 0,1-1 1 0 0,-1 0-1 0 0,0 0 1 0 0,0 1-1 0 0,0-1 0 0 0,1 0 1 0 0,-1 0-1 0 0,1 1 1 0 0,-1-1-1 0 0,1 0 1 0 0,-1 0-1 0 0,1 0 1 0 0,0 0-1 0 0,-1 0 1 0 0,1 0-1 0 0,0 0 0 0 0,0 0 1 0 0,0 0-1 0 0,0 0 1 0 0,0 0-1 0 0,0 0 1 0 0,0 0-1 0 0,0-1 1 0 0,0 1-1 0 0,0-1 0 0 0,0 1 1 0 0,0-1-1 0 0,1 1 1 0 0,-1-1-1 0 0,0 1 1 0 0,0-1-1 0 0,1 0 1 0 0,0 0-1 0 0,2 1-68 0 0,-1-1 0 0 0,0 0 0 0 0,0 0 0 0 0,0 0 0 0 0,0 0 0 0 0,0-1 0 0 0,1 1 0 0 0,-1-1 0 0 0,0 0 0 0 0,0 0 0 0 0,0 0 0 0 0,4-2 0 0 0,12-9-497 0 0,21-19 1 0 0,8-4 354 0 0,-68 84 4279 0 0,18-45-4063 0 0,0 1-1 0 0,0-1 1 0 0,1 1-1 0 0,-1 0 0 0 0,1 0 1 0 0,1-1-1 0 0,-1 1 1 0 0,1 0-1 0 0,-1 0 1 0 0,1 0-1 0 0,1 0 0 0 0,-1 0 1 0 0,1-1-1 0 0,0 1 1 0 0,2 9-1 0 0,-3-14-62 0 0,1 0-1 0 0,-1 1 1 0 0,1-1 0 0 0,-1 0 0 0 0,1 1-1 0 0,-1-1 1 0 0,0 0 0 0 0,1 1-1 0 0,-1-1 1 0 0,1 0 0 0 0,-1 0 0 0 0,1 0-1 0 0,-1 0 1 0 0,1 1 0 0 0,0-1-1 0 0,-1 0 1 0 0,1 0 0 0 0,-1 0 0 0 0,1 0-1 0 0,-1 0 1 0 0,1 0 0 0 0,-1 0-1 0 0,1 0 1 0 0,-1 0 0 0 0,1-1 0 0 0,-1 1-1 0 0,1 0 1 0 0,-1 0 0 0 0,1 0-1 0 0,-1-1 1 0 0,1 1 0 0 0,-1 0 0 0 0,1-1-1 0 0,0 1 1 0 0,16-11-651 0 0,-12 4 568 0 0,1 0-1 0 0,-1 0 1 0 0,0-1 0 0 0,-1 1 0 0 0,1-1-1 0 0,-2-1 1 0 0,1 1 0 0 0,-1 0 0 0 0,3-12 0 0 0,0 1 181 0 0,8-20-24 0 0,27-69 255 0 0,-30 81-154 0 0,-8 17 65 0 0,1 0-1 0 0,1 0 1 0 0,-1 1-1 0 0,10-14 1 0 0,-3 9 81 0 0,0 0-1 0 0,1 1 1 0 0,1 1 0 0 0,16-14 0 0 0,-23 22-164 0 0,0 0 0 0 0,0 0 0 0 0,0 0 0 0 0,0 1-1 0 0,1-1 1 0 0,0 2 0 0 0,0-1 0 0 0,-1 1 0 0 0,1 0 0 0 0,1 0 0 0 0,-1 1 0 0 0,14-1 0 0 0,-20 1-83 0 0,0 1 0 0 0,0 0 1 0 0,1 0-1 0 0,-1 0 0 0 0,0 0 0 0 0,0 0 1 0 0,0 1-1 0 0,1-1 0 0 0,-1 0 1 0 0,0 1-1 0 0,0-1 0 0 0,0 0 0 0 0,0 1 1 0 0,1-1-1 0 0,-1 1 0 0 0,0 0 0 0 0,0-1 1 0 0,0 1-1 0 0,0 0 0 0 0,-1 0 1 0 0,1 0-1 0 0,0-1 0 0 0,0 1 0 0 0,0 0 1 0 0,-1 0-1 0 0,1 0 0 0 0,0 0 1 0 0,-1 0-1 0 0,1 1 0 0 0,-1-1 0 0 0,1 0 1 0 0,-1 0-1 0 0,0 0 0 0 0,1 0 1 0 0,-1 1-1 0 0,0-1 0 0 0,0 0 0 0 0,0 0 1 0 0,0 0-1 0 0,0 1 0 0 0,0-1 0 0 0,0 2 1 0 0,-3 10 260 0 0,-1 0 0 0 0,0 0 0 0 0,0-1 0 0 0,-2 1 0 0 0,-6 11 0 0 0,-7 19 569 0 0,-37 78-586 0 0,39-86-226 0 0,13-30-178 0 0,1 1 1 0 0,0 0-1 0 0,0 0 1 0 0,1 0-1 0 0,-1 0 1 0 0,1 1-1 0 0,1-1 0 0 0,-1 1 1 0 0,0 11-1 0 0,2-17-110 0 0,4-1 99 0 0,0-1 1 0 0,0 1-1 0 0,0-1 1 0 0,0 0 0 0 0,0 0-1 0 0,0-1 1 0 0,0 1-1 0 0,0-1 1 0 0,0 0-1 0 0,-1 0 1 0 0,1 0 0 0 0,-1 0-1 0 0,6-5 1 0 0,4-5-200 0 0,23-26 1 0 0,-12 11 346 0 0,-17 20 78 0 0,-5 5-8 0 0,0-1-1 0 0,0 1 1 0 0,0 0-1 0 0,0 0 1 0 0,0 0-1 0 0,0 0 1 0 0,1 0-1 0 0,-1 0 1 0 0,1 0-1 0 0,-1 1 1 0 0,1-1-1 0 0,0 1 1 0 0,4-2-1 0 0,-7 20 1113 0 0,-24 78-404 0 0,19-45-5323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4.0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18 920 0 0,'1'-1'67'0'0,"0"0"-1"0"0,0 1 1 0 0,0-1 0 0 0,0 0 0 0 0,0 0-1 0 0,0 0 1 0 0,0 0 0 0 0,-1 0 0 0 0,1 0-1 0 0,0 0 1 0 0,-1 0 0 0 0,1 0 0 0 0,3-4 3166 0 0,-3 18-2241 0 0,1 19-3510 0 0,0-13 1535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4.3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345 139 5528 0 0,'8'-19'370'0'0,"-3"8"-219"0"0,-1 0 0 0 0,0-1 0 0 0,-1 0 0 0 0,0 1 0 0 0,0-1 0 0 0,0-19-1 0 0,-3 30-102 0 0,0 1 0 0 0,0-1 0 0 0,0 0 0 0 0,0 0 0 0 0,0 0 0 0 0,0 1 0 0 0,0-1 0 0 0,0 0 0 0 0,-1 0 0 0 0,1 1 0 0 0,0-1-1 0 0,0 0 1 0 0,-1 0 0 0 0,1 1 0 0 0,-1-1 0 0 0,1 0 0 0 0,-1 1 0 0 0,1-1 0 0 0,-1 1 0 0 0,1-1 0 0 0,-1 0 0 0 0,1 1-1 0 0,-1 0 1 0 0,0-1 0 0 0,1 1 0 0 0,-1-1 0 0 0,0 1 0 0 0,1 0 0 0 0,-1-1 0 0 0,0 1 0 0 0,0 0 0 0 0,1 0 0 0 0,-1-1 0 0 0,0 1-1 0 0,0 0 1 0 0,0 0 0 0 0,1 0 0 0 0,-1 0 0 0 0,0 0 0 0 0,0 0 0 0 0,0 0 0 0 0,1 0 0 0 0,-1 1 0 0 0,0-1 0 0 0,0 0 0 0 0,-1 1-1 0 0,-1 0 83 0 0,-1 0 0 0 0,1 0-1 0 0,-1 1 1 0 0,1-1-1 0 0,0 1 1 0 0,-1 0 0 0 0,1 0-1 0 0,0 0 1 0 0,-3 3-1 0 0,-2 3-57 0 0,1 0-1 0 0,0 1 0 0 0,0-1 0 0 0,1 2 1 0 0,0-1-1 0 0,1 1 0 0 0,0 0 1 0 0,0 0-1 0 0,-4 17 0 0 0,7-22-181 0 0,1-1-1 0 0,0 1 1 0 0,0 0-1 0 0,1-1 1 0 0,-1 1 0 0 0,1 0-1 0 0,0-1 1 0 0,1 1-1 0 0,-1 0 1 0 0,1 0-1 0 0,0-1 1 0 0,0 1 0 0 0,0-1-1 0 0,0 1 1 0 0,1-1-1 0 0,0 1 1 0 0,0-1-1 0 0,0 0 1 0 0,1 0 0 0 0,-1 0-1 0 0,1 0 1 0 0,0 0-1 0 0,0 0 1 0 0,6 5-1 0 0,-4-5 106 0 0,-1 0 0 0 0,0 0 0 0 0,0 0 0 0 0,0 0 0 0 0,-1 1 0 0 0,1 0 0 0 0,-1-1-1 0 0,3 8 1 0 0,-5-9 28 0 0,1 1-1 0 0,-1-1 1 0 0,-1 1-1 0 0,1-1 1 0 0,0 1 0 0 0,-1 0-1 0 0,0 0 1 0 0,0-1-1 0 0,0 1 1 0 0,0 0-1 0 0,0-1 1 0 0,-1 1-1 0 0,0 0 1 0 0,-1 4-1 0 0,-5 14 80 0 0,-1 0 0 0 0,-1-1 0 0 0,-1 0-1 0 0,-17 26 1 0 0,-58 71 307 0 0,73-101-369 0 0,-1-1 0 0 0,-1-1 0 0 0,0 0 0 0 0,-1-1 0 0 0,-33 24 0 0 0,46-37 22 0 0,1 0 0 0 0,-1 0-1 0 0,1-1 1 0 0,-1 1 0 0 0,0 0 0 0 0,0 0 0 0 0,1-1 0 0 0,-1 1 0 0 0,0-1 0 0 0,0 0 0 0 0,0 1 0 0 0,1-1 0 0 0,-1 0-1 0 0,0 0 1 0 0,0 0 0 0 0,0 0 0 0 0,0-1 0 0 0,0 1 0 0 0,1 0 0 0 0,-1-1 0 0 0,0 1 0 0 0,-2-2 0 0 0,2 1-14 0 0,1 0 1 0 0,0-1-1 0 0,0 1 1 0 0,-1 0-1 0 0,1 0 1 0 0,0-1-1 0 0,0 1 1 0 0,0-1-1 0 0,1 1 1 0 0,-1 0-1 0 0,0-1 1 0 0,1 0-1 0 0,-1 1 1 0 0,1-1-1 0 0,-1 1 1 0 0,1-1-1 0 0,-1 0 1 0 0,1 1-1 0 0,0-1 1 0 0,0 0-1 0 0,0 1 1 0 0,0-1-1 0 0,0 0 1 0 0,1 0-1 0 0,-1-1 1 0 0,3-9-106 0 0,-1 0-1 0 0,1 0 1 0 0,1 1-1 0 0,0-1 1 0 0,1 1-1 0 0,0 0 1 0 0,12-19 0 0 0,4-1-662 0 0,32-33 1 0 0,-30 36 222 0 0,14-11-172 0 0,1 2 0 0 0,2 1 1 0 0,65-44-1 0 0,-73 56 542 0 0,57-39-65 0 0,-35 26 906 0 0,57-51 1 0 0,-109 86-478 0 0,0 0 1 0 0,0 0-1 0 0,1-1 1 0 0,-1 1-1 0 0,0 0 1 0 0,-1-1-1 0 0,1 1 1 0 0,0-1-1 0 0,1-4 1 0 0,-19 7 752 0 0,8 3-847 0 0,1 0 0 0 0,0 1 0 0 0,0-1 0 0 0,0 1-1 0 0,-8 7 1 0 0,2-2 62 0 0,8-6-74 0 0,0 0 0 0 0,0 1 0 0 0,1 0 1 0 0,0 0-1 0 0,0 0 0 0 0,0 1 0 0 0,0 0 0 0 0,0-1 0 0 0,1 1 0 0 0,-5 11 1 0 0,7-14-164 0 0,0-1 0 0 0,0 1 0 0 0,1 0 0 0 0,-1 0 0 0 0,0 0 0 0 0,1 0 0 0 0,0 0 0 0 0,0 0 0 0 0,-1 0 0 0 0,1 0 0 0 0,0 0 0 0 0,0 0 0 0 0,1 0 0 0 0,-1 0 0 0 0,0 0 0 0 0,1 0 1 0 0,-1 0-1 0 0,1 0 0 0 0,0 0 0 0 0,-1 0 0 0 0,1 0 0 0 0,0-1 0 0 0,0 1 0 0 0,0 0 0 0 0,1-1 0 0 0,-1 1 0 0 0,0 0 0 0 0,1-1 0 0 0,-1 0 0 0 0,1 1 0 0 0,-1-1 0 0 0,1 0 0 0 0,-1 0 1 0 0,4 2-1 0 0,2 1-362 0 0,-1-1 0 0 0,1 0-1 0 0,0 0 1 0 0,1-1 0 0 0,-1 0 0 0 0,0 0 0 0 0,1 0 0 0 0,-1-1 0 0 0,1-1 0 0 0,-1 1 0 0 0,1-1 0 0 0,-1 0 0 0 0,12-2 0 0 0,6-2-1144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4.8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 3824 0 0,'0'0'376'0'0,"7"2"-376"0"0,2-4 0 0 0,4 2 240 0 0,0-4 8 0 0,6 1 0 0 0,-1-2 0 0 0,2 1-8 0 0,7-6 0 0 0,2 1 0 0 0,-6-3-2576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6.4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446 320 144 0 0,'32'-15'350'0'0,"-2"-2"0"0"0,0 0 0 0 0,0-2 0 0 0,48-42 1 0 0,-68 53-89 0 0,1-2 1 0 0,-1 0 0 0 0,16-21 0 0 0,-22 26-117 0 0,0-1 0 0 0,0 0 0 0 0,-1 0 1 0 0,0 0-1 0 0,0-1 0 0 0,0 1 0 0 0,-1-1 0 0 0,0 1 1 0 0,2-13-1 0 0,-4 17-99 0 0,0 0 0 0 0,0 0 0 0 0,0 0 0 0 0,0 0 0 0 0,0 0 0 0 0,-1 0 0 0 0,1 0 0 0 0,-1 0 0 0 0,1 0 1 0 0,-1 0-1 0 0,0 0 0 0 0,0 0 0 0 0,0 1 0 0 0,0-1 0 0 0,0 0 0 0 0,0 0 0 0 0,0 1 0 0 0,0-1 0 0 0,-1 1 0 0 0,1-1 0 0 0,-1 1 0 0 0,1-1 0 0 0,-1 1 1 0 0,0 0-1 0 0,1 0 0 0 0,-1 0 0 0 0,0 0 0 0 0,0 0 0 0 0,0 0 0 0 0,0 0 0 0 0,0 1 0 0 0,0-1 0 0 0,-2 0 0 0 0,-4 0 36 0 0,0-1 0 0 0,0 1 0 0 0,0 0 0 0 0,1 1 0 0 0,-1 0 0 0 0,0 0 0 0 0,-11 2 0 0 0,-7 3-9 0 0,0 1 0 0 0,0 2 0 0 0,1 0 0 0 0,0 2-1 0 0,-45 24 1 0 0,31-11-2 0 0,1 2-1 0 0,-57 48 0 0 0,85-64 52 0 0,0 0-1 0 0,1 0 1 0 0,0 1-1 0 0,1 0 1 0 0,-12 18-1 0 0,18-25-81 0 0,1 0 0 0 0,-1 0 0 0 0,1 1 0 0 0,-1-1 0 0 0,1 1 0 0 0,0-1 0 0 0,0 1 0 0 0,1 0 0 0 0,-1-1 0 0 0,1 7 0 0 0,0-8-57 0 0,0 1 0 0 0,1-1 0 0 0,-1 0 0 0 0,1 1 1 0 0,0-1-1 0 0,-1 0 0 0 0,1 0 0 0 0,0 0 0 0 0,0 1 1 0 0,0-1-1 0 0,1 0 0 0 0,-1 0 0 0 0,1-1 0 0 0,-1 1 1 0 0,1 0-1 0 0,-1 0 0 0 0,1-1 0 0 0,2 2 0 0 0,3 2-13 0 0,-1 0 0 0 0,1-1 0 0 0,0 0 0 0 0,0-1 0 0 0,1 0-1 0 0,-1 0 1 0 0,1 0 0 0 0,0-1 0 0 0,0 0 0 0 0,-1 0 0 0 0,1-1-1 0 0,12 0 1 0 0,9-1-152 0 0,-1-1 0 0 0,36-6-1 0 0,29-1-21 0 0,-84 8 208 0 0,-1-1 23 0 0,0 1-1 0 0,0 1 1 0 0,0-1 0 0 0,-1 1 0 0 0,13 4 0 0 0,-18-5-22 0 0,0 1-1 0 0,-1-1 1 0 0,1 1 0 0 0,-1 0-1 0 0,1 0 1 0 0,-1 0-1 0 0,1 0 1 0 0,-1 0 0 0 0,1 0-1 0 0,-1 0 1 0 0,0 0 0 0 0,0 1-1 0 0,0-1 1 0 0,1 0-1 0 0,-1 1 1 0 0,-1-1 0 0 0,1 1-1 0 0,0-1 1 0 0,0 1-1 0 0,0 0 1 0 0,-1-1 0 0 0,1 1-1 0 0,-1 0 1 0 0,1-1-1 0 0,-1 1 1 0 0,0 0 0 0 0,0-1-1 0 0,0 1 1 0 0,0 0 0 0 0,0 0-1 0 0,0 2 1 0 0,-2 15 218 0 0,-1 1 0 0 0,-1 0 0 0 0,-1-1-1 0 0,-1 0 1 0 0,-13 31 0 0 0,-51 89 379 0 0,52-106-544 0 0,-82 137 17 0 0,82-142-40 0 0,-2-1 0 0 0,-2-1 0 0 0,-45 44 0 0 0,60-63 73 0 0,-1-1 1 0 0,0 0-1 0 0,0 0 0 0 0,-1-1 0 0 0,0 0 1 0 0,0 0-1 0 0,0-1 0 0 0,-13 4 0 0 0,17-7-30 0 0,1 0 1 0 0,-1 0-1 0 0,1 0 0 0 0,-1-1 0 0 0,0 1 0 0 0,0-1 0 0 0,1 0 1 0 0,-1-1-1 0 0,0 1 0 0 0,1-1 0 0 0,-1 0 0 0 0,1 0 0 0 0,-1 0 1 0 0,1-1-1 0 0,-1 0 0 0 0,1 0 0 0 0,0 0 0 0 0,0 0 0 0 0,-7-5 1 0 0,5 1-174 0 0,-1 0 0 0 0,1 0 0 0 0,0 0 0 0 0,1-1 0 0 0,0 0 0 0 0,0 0 0 0 0,0-1 0 0 0,1 1 0 0 0,0-1 0 0 0,0 0 0 0 0,1 0 0 0 0,0-1 0 0 0,1 1 0 0 0,0 0 0 0 0,0-1 0 0 0,-1-14 0 0 0,2 9-345 0 0,0 0 1 0 0,1-1-1 0 0,1 1 1 0 0,0 0-1 0 0,1 0 0 0 0,0 0 1 0 0,1 0-1 0 0,1 0 0 0 0,8-20 1 0 0,-7 22-18 0 0,2 1 1 0 0,-1 0-1 0 0,1 0 0 0 0,1 1 1 0 0,0 0-1 0 0,11-11 1 0 0,-1 5-796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7.3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0 80 0 0,'-27'10'1240'0'0,"3"0"488"0"0,23-10-1676 0 0,1 1 0 0 0,-1-1 0 0 0,0 1 0 0 0,1 0 0 0 0,-1-1 0 0 0,1 1 0 0 0,-1 0 0 0 0,0 0 0 0 0,1-1 0 0 0,0 1 0 0 0,-1 0 0 0 0,1 0 0 0 0,-1 0 0 0 0,1-1 0 0 0,0 1 0 0 0,0 0 0 0 0,-1 0 0 0 0,1 0 0 0 0,0 0 0 0 0,0 0 0 0 0,0 1 0 0 0,-5 14 424 0 0,4-15-433 0 0,1 0 1 0 0,-1 0-1 0 0,0 1 1 0 0,1-1-1 0 0,-1 0 1 0 0,1 1 0 0 0,-1-1-1 0 0,1 0 1 0 0,0 1-1 0 0,0-1 1 0 0,-1 3 0 0 0,1 10 121 0 0,0-4 14 0 0,0 1 0 0 0,1-1 0 0 0,0 0 1 0 0,2 12-1 0 0,1 17-360 0 0,-2-15 282 0 0,-3-10 14 0 0,1-12-105 0 0,-1 1 1 0 0,1-1-1 0 0,0 1 0 0 0,0-1 0 0 0,0 1 1 0 0,1-1-1 0 0,-1 1 0 0 0,1 2 0 0 0,-1-4-5 0 0,1 0-1 0 0,0 0 0 0 0,-1 0 0 0 0,1 0 0 0 0,-1 0 0 0 0,1-1 1 0 0,0 1-1 0 0,0 0 0 0 0,-1 0 0 0 0,1 0 0 0 0,0-1 0 0 0,0 1 1 0 0,0-1-1 0 0,0 1 0 0 0,0 0 0 0 0,0-1 0 0 0,0 0 1 0 0,0 1-1 0 0,0-1 0 0 0,0 0 0 0 0,0 1 0 0 0,0-1 0 0 0,0 0 1 0 0,3 0-1 0 0,0 0 3 0 0,0 0 0 0 0,0 0 0 0 0,0 0 0 0 0,0-1 1 0 0,0 0-1 0 0,0 0 0 0 0,0 0 0 0 0,-1 0 0 0 0,1-1 0 0 0,0 1 0 0 0,-1-1 1 0 0,1 0-1 0 0,-1 0 0 0 0,1 0 0 0 0,-1-1 0 0 0,6-4 0 0 0,1-3-32 0 0,0 0 0 0 0,0-1 0 0 0,11-16 0 0 0,50-60-272 0 0,-54 67 255 0 0,-14 18 38 0 0,-1-1-1 0 0,1 0 1 0 0,-1 1 0 0 0,0-1 0 0 0,0 0-1 0 0,0 0 1 0 0,0 0 0 0 0,2-5 0 0 0,0-2 207 0 0,-3 11 255 0 0,-9 18 317 0 0,1-9-541 0 0,1 1 1 0 0,-9 23 0 0 0,5-11-115 0 0,4-7-72 0 0,0 0 1 0 0,2 1-1 0 0,0 0 1 0 0,-3 23-1 0 0,0 5-1 0 0,-52 209 372 0 0,22-102-419 0 0,33-133 39 0 0,0 0 0 0 0,-1-1 0 0 0,-2 0 0 0 0,0-1 0 0 0,0 1 0 0 0,-2-1 0 0 0,0-1 1 0 0,-22 30-1 0 0,31-45-28 0 0,-1 0 0 0 0,0 0 0 0 0,0-1 0 0 0,0 1 0 0 0,0-1 0 0 0,1 1 0 0 0,-1 0 0 0 0,0-1 0 0 0,0 1 0 0 0,0-1 0 0 0,0 0 0 0 0,0 1 0 0 0,-1-1 1 0 0,1 0-1 0 0,0 0 0 0 0,0 0 0 0 0,0 0 0 0 0,0 1 0 0 0,0-1 0 0 0,0-1 0 0 0,0 1 0 0 0,0 0 0 0 0,0 0 0 0 0,0 0 0 0 0,0-1 0 0 0,0 1 0 0 0,0 0 0 0 0,-1-1 0 0 0,2 1 0 0 0,-1-1 0 0 0,0 1 1 0 0,0-1-1 0 0,0 0 0 0 0,0 1 0 0 0,0-1 0 0 0,0 0 0 0 0,1 1 0 0 0,-2-2 0 0 0,-1-1 16 0 0,-1-1 0 0 0,1 1 0 0 0,0 0 0 0 0,0-1 0 0 0,1 0 1 0 0,-1 0-1 0 0,-3-6 0 0 0,2-3-110 0 0,0 1 0 0 0,1-1 0 0 0,0 0 0 0 0,1 0 0 0 0,1 0 0 0 0,0-1 0 0 0,1 1 0 0 0,0 0 0 0 0,4-25 0 0 0,2 6-361 0 0,1 0 1 0 0,20-56 0 0 0,-18 66 381 0 0,0 0 0 0 0,2 1 0 0 0,1 1 0 0 0,18-26 0 0 0,-1 9-15 0 0,39-40 0 0 0,-37 49 149 0 0,1 1 1 0 0,51-34 0 0 0,-49 37-35 0 0,-27 19 2 0 0,1 0 0 0 0,-1 0 0 0 0,1 0 0 0 0,0 1 0 0 0,0 0 0 0 0,0 1 0 0 0,0 0 0 0 0,1 0 0 0 0,-1 1 0 0 0,17-3 0 0 0,-25 5-29 0 0,1 0 0 0 0,-1 0 0 0 0,1 1-1 0 0,-1-1 1 0 0,1 0 0 0 0,-1 0 0 0 0,1 1 0 0 0,-1-1 0 0 0,1 0 0 0 0,-1 1 0 0 0,1-1 0 0 0,-1 0 0 0 0,0 1 0 0 0,1-1 0 0 0,-1 1 0 0 0,0-1 0 0 0,1 0-1 0 0,-1 1 1 0 0,0-1 0 0 0,1 1 0 0 0,-1-1 0 0 0,0 1 0 0 0,0 0 0 0 0,0-1 0 0 0,0 1 0 0 0,1-1 0 0 0,-1 2 0 0 0,1 13 300 0 0,-7 7 123 0 0,-1 0 1 0 0,-1 0-1 0 0,-11 22 0 0 0,-8 21-260 0 0,25-61-232 0 0,1 2-848 0 0,6-9-74 0 0,3-2 940 0 0,2-3-223 0 0,-1 0 1 0 0,0-1 0 0 0,14-15-1 0 0,5-6 1 0 0,-27 29 261 0 0,22-21-60 0 0,0-1 0 0 0,20-26 0 0 0,-30 33 815 0 0,-12 15-702 0 0,0 0 1 0 0,-1 1-1 0 0,1-1 0 0 0,0 0 1 0 0,0 0-1 0 0,0 1 0 0 0,0-1 1 0 0,0 0-1 0 0,0 1 0 0 0,0-1 1 0 0,0 1-1 0 0,0-1 1 0 0,0 1-1 0 0,0-1 0 0 0,2 1 1 0 0,-11 24 795 0 0,-7 18-597 0 0,12-35-204 0 0,0 0-1 0 0,0 0 0 0 0,0 1 0 0 0,1-1 0 0 0,1 1 1 0 0,-1-1-1 0 0,1 1 0 0 0,0 0 0 0 0,1 0 0 0 0,0 9 1 0 0,1-10-58 0 0,-1-5-2 0 0,1 0 1 0 0,-1 0 0 0 0,1 0-1 0 0,-1-1 1 0 0,1 1-1 0 0,0 0 1 0 0,-1 0-1 0 0,1-1 1 0 0,0 1 0 0 0,0-1-1 0 0,2 3 1 0 0,-3-4-37 0 0,1 1-1 0 0,0-1 1 0 0,-1 0 0 0 0,1 1 0 0 0,0-1 0 0 0,0 0 0 0 0,-1 0 0 0 0,1 1-1 0 0,0-1 1 0 0,0 0 0 0 0,-1 0 0 0 0,1 0 0 0 0,0 0 0 0 0,0 0 0 0 0,0 0 0 0 0,-1 0-1 0 0,1 0 1 0 0,0 0 0 0 0,0-1 0 0 0,-1 1 0 0 0,1 0 0 0 0,0 0 0 0 0,1-1-1 0 0,15-9-2112 0 0,-13 3 1178 0 0,1 0-114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4.6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97 106 144 0 0,'2'2'76'0'0,"0"0"0"0"0,0 0 0 0 0,0 0 0 0 0,0-1 0 0 0,0 1 0 0 0,1-1 0 0 0,-1 1 0 0 0,0-1 0 0 0,1 0 0 0 0,-1 0 0 0 0,1 0 0 0 0,-1 0 0 0 0,1-1 0 0 0,0 1 0 0 0,-1-1 0 0 0,1 0 0 0 0,0 0 0 0 0,-1 0 0 0 0,1 0 0 0 0,-1 0 0 0 0,1-1 0 0 0,0 1 0 0 0,-1-1 0 0 0,1 0 0 0 0,-1 0 0 0 0,1 0 0 0 0,-1 0 0 0 0,0 0 0 0 0,1-1 0 0 0,-1 1 0 0 0,0-1 0 0 0,0 0 0 0 0,0 0 0 0 0,0 0 0 0 0,0 0 0 0 0,0 0 0 0 0,0 0 0 0 0,0 0 0 0 0,1-4 0 0 0,3-5 327 0 0,12-29 479 0 0,-17 39-863 0 0,-1 0 0 0 0,0-1 0 0 0,1 1 0 0 0,-1-1 0 0 0,0 1 0 0 0,0-1-1 0 0,1 1 1 0 0,-1-1 0 0 0,0 1 0 0 0,-1-1 0 0 0,1 1 0 0 0,0-1 0 0 0,0 1 0 0 0,0-1 0 0 0,-1 1 0 0 0,1-1 0 0 0,-1 1 0 0 0,1-1 0 0 0,-1 1 0 0 0,1 0 0 0 0,-1-1-1 0 0,0 1 1 0 0,0 0 0 0 0,0 0 0 0 0,-1-2 0 0 0,1 2 9 0 0,-1 0-1 0 0,1 1 1 0 0,0-1-1 0 0,0 1 1 0 0,-1 0 0 0 0,1-1-1 0 0,0 1 1 0 0,-1 0-1 0 0,1 0 1 0 0,0 0-1 0 0,-1 0 1 0 0,1 0 0 0 0,0 0-1 0 0,-1 0 1 0 0,1 0-1 0 0,0 1 1 0 0,-1-1-1 0 0,1 1 1 0 0,0-1-1 0 0,0 1 1 0 0,-1 0 0 0 0,1-1-1 0 0,0 1 1 0 0,0 0-1 0 0,0 0 1 0 0,-2 2-1 0 0,-32 28 653 0 0,32-27-584 0 0,-14 14 287 0 0,1 0-1 0 0,1 2 0 0 0,-18 30 1 0 0,25-37-278 0 0,1-1 0 0 0,1 1 0 0 0,0 0 0 0 0,0 1 0 0 0,1-1-1 0 0,1 1 1 0 0,-5 22 0 0 0,9-34-119 0 0,-1 1 0 0 0,1-1-1 0 0,0 1 1 0 0,-1-1 0 0 0,1 1 0 0 0,0-1-1 0 0,0 1 1 0 0,1-1 0 0 0,-1 1-1 0 0,0-1 1 0 0,1 1 0 0 0,0-1-1 0 0,-1 0 1 0 0,1 1 0 0 0,0-1-1 0 0,2 4 1 0 0,-3-5-38 0 0,1 0 0 0 0,0 0 0 0 0,0 0 0 0 0,0-1 0 0 0,0 1 0 0 0,0 0 0 0 0,0 0 0 0 0,0-1 0 0 0,0 1 0 0 0,0-1 1 0 0,1 1-1 0 0,-1-1 0 0 0,0 1 0 0 0,0-1 0 0 0,0 0 0 0 0,1 0 0 0 0,-1 1 0 0 0,0-1 0 0 0,0 0 0 0 0,1 0 0 0 0,1-1 0 0 0,1 0-85 0 0,1 0 1 0 0,0-1-1 0 0,0 0 1 0 0,-1 0 0 0 0,1 0-1 0 0,-1 0 1 0 0,0-1-1 0 0,0 0 1 0 0,0 0-1 0 0,0 0 1 0 0,0-1-1 0 0,0 1 1 0 0,3-6-1 0 0,19-22-126 0 0,-15 19 245 0 0,-1 0 1 0 0,0-1-1 0 0,-1 0 0 0 0,0-1 0 0 0,-1 0 0 0 0,10-21 693 0 0,-28 82 769 0 0,9-42-1440 0 0,0 0 0 0 0,0-1 0 0 0,1 1-1 0 0,0 0 1 0 0,-1 0 0 0 0,2-1-1 0 0,-1 1 1 0 0,0 0 0 0 0,2 8-1 0 0,-2-11-90 0 0,1-1-1 0 0,-1 0 0 0 0,0 0 1 0 0,0 1-1 0 0,1-1 0 0 0,-1 0 1 0 0,0 0-1 0 0,1 0 0 0 0,-1 1 0 0 0,1-1 1 0 0,-1 0-1 0 0,1 0 0 0 0,0 0 1 0 0,-1 0-1 0 0,1 0 0 0 0,0 0 0 0 0,0 0 1 0 0,-1-1-1 0 0,1 1 0 0 0,0 0 1 0 0,0 0-1 0 0,0-1 0 0 0,0 1 0 0 0,0-1 1 0 0,0 1-1 0 0,0-1 0 0 0,0 1 1 0 0,0-1-1 0 0,0 0 0 0 0,0 1 0 0 0,1-1 1 0 0,-1 0-1 0 0,0 0 0 0 0,0 0 1 0 0,0 0-1 0 0,0 0 0 0 0,0 0 0 0 0,0 0 1 0 0,0-1-1 0 0,0 1 0 0 0,1 0 1 0 0,0-1-1 0 0,7-3-696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28.7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1 1464 0 0,'-11'11'132'0'0,"0"0"0"0"0,1 1 0 0 0,0 1 0 0 0,1-1 0 0 0,1 1 0 0 0,-13 25-1 0 0,-3 5 411 0 0,-2 4 0 0 0,3 1 0 0 0,-33 98 0 0 0,42-108-508 0 0,-2 13-29 0 0,7-23-321 0 0,-18 41 1 0 0,32-84 250 0 0,0 0 0 0 0,-1 0 1 0 0,2-20-1 0 0,2-4-7 0 0,-1-1 153 0 0,-5 27 0 0 0,0 1 0 0 0,1-1 0 0 0,5-14 0 0 0,-7 24-66 0 0,1-1 0 0 0,0 0 1 0 0,0 1-1 0 0,0-1 0 0 0,0 1 0 0 0,1-1 0 0 0,-1 1 0 0 0,1 0 0 0 0,0 0 0 0 0,0 0 0 0 0,0 0 1 0 0,0 1-1 0 0,0-1 0 0 0,5-1 0 0 0,-3 1 0 0 0,5-3 59 0 0,1 0-1 0 0,-1 1 1 0 0,2 0 0 0 0,15-5 0 0 0,-19 8-24 0 0,18-5 70 0 0,39-16 0 0 0,-59 21-107 0 0,0-1 1 0 0,0 0-1 0 0,0 0 1 0 0,-1-1-1 0 0,1 0 0 0 0,-1 0 1 0 0,0 0-1 0 0,0 0 0 0 0,0-1 1 0 0,0 0-1 0 0,7-10 1 0 0,-12 14-1 0 0,0 1 1 0 0,1-1-1 0 0,-1 1 1 0 0,1-1 0 0 0,-1 0-1 0 0,0 1 1 0 0,1-1 0 0 0,-1 0-1 0 0,0 1 1 0 0,0-1-1 0 0,0 0 1 0 0,1 1 0 0 0,-1-1-1 0 0,0 0 1 0 0,0 0 0 0 0,0 1-1 0 0,0-2 1 0 0,0 1 5 0 0,-1 1-1 0 0,1 0 1 0 0,0 0 0 0 0,-1 0 0 0 0,1 0-1 0 0,0 0 1 0 0,0-1 0 0 0,-1 1 0 0 0,1 0-1 0 0,0 0 1 0 0,-1 0 0 0 0,1 0-1 0 0,0 0 1 0 0,-1 0 0 0 0,1 0 0 0 0,0 0-1 0 0,0 0 1 0 0,-1 0 0 0 0,1 0 0 0 0,0 0-1 0 0,-1 0 1 0 0,1 0 0 0 0,0 1 0 0 0,-1-1-1 0 0,1 0 1 0 0,-1 0 0 0 0,-23 15 759 0 0,7 0-647 0 0,0 1 1 0 0,2 0-1 0 0,0 1 0 0 0,1 1 1 0 0,1 0-1 0 0,0 1 0 0 0,2 1 1 0 0,0 0-1 0 0,1 0 1 0 0,1 1-1 0 0,1 0 0 0 0,-6 24 1 0 0,13-40-172 0 0,0 1 0 0 0,0-1 0 0 0,1 0 0 0 0,0 0 1 0 0,0 1-1 0 0,0-1 0 0 0,0 0 0 0 0,1 0 0 0 0,0 0 1 0 0,0 1-1 0 0,2 4 0 0 0,-2-8 6 0 0,-1-1 1 0 0,1 0-1 0 0,0 1 1 0 0,-1-1-1 0 0,1 0 1 0 0,0 1-1 0 0,0-1 1 0 0,0 0-1 0 0,0 0 1 0 0,0 0-1 0 0,0 0 1 0 0,0 0-1 0 0,0 0 1 0 0,1 0-1 0 0,-1 0 1 0 0,0 0-1 0 0,0-1 1 0 0,1 1-1 0 0,-1-1 1 0 0,1 1-1 0 0,-1-1 1 0 0,0 1-1 0 0,1-1 1 0 0,-1 0-1 0 0,1 1 1 0 0,-1-1-1 0 0,1 0 1 0 0,-1 0-1 0 0,1 0 1 0 0,-1 0-1 0 0,1 0 1 0 0,-1-1-1 0 0,1 1 1 0 0,-1 0-1 0 0,0-1 1 0 0,1 1-1 0 0,-1-1 1 0 0,1 1-1 0 0,-1-1 1 0 0,0 0-1 0 0,1 0 1 0 0,0 0-1 0 0,14-9-52 0 0,-1 0 0 0 0,-1-1-1 0 0,1 0 1 0 0,-2-1 0 0 0,0 0 0 0 0,0-1-1 0 0,-1-1 1 0 0,0 0 0 0 0,-2-1 0 0 0,0 0-1 0 0,0 0 1 0 0,10-24 0 0 0,-23 45 791 0 0,-28 65 1298 0 0,27-60-1991 0 0,0 1-1 0 0,0-1 0 0 0,2 0 0 0 0,-1 1 1 0 0,0 18-1 0 0,3-28-16 0 0,-1 1-1 0 0,2-1 1 0 0,-1 0 0 0 0,0 0 0 0 0,0 1 0 0 0,1-1 0 0 0,-1 0-1 0 0,1 0 1 0 0,0 0 0 0 0,-1 1 0 0 0,1-1 0 0 0,0 0 0 0 0,0 0-1 0 0,1 0 1 0 0,-1 0 0 0 0,0-1 0 0 0,2 3 0 0 0,-1-2-12 0 0,0-1 0 0 0,-1 0 0 0 0,1 0 0 0 0,-1 0 0 0 0,1-1 0 0 0,0 1 0 0 0,0 0 0 0 0,0 0 0 0 0,-1-1 0 0 0,1 1 0 0 0,0-1 0 0 0,0 0 0 0 0,0 0 0 0 0,0 0 1 0 0,0 1-1 0 0,3-2 0 0 0,1 0-48 0 0,0 0 0 0 0,-1 0 0 0 0,1-1 0 0 0,0 1 0 0 0,0-2 0 0 0,-1 1 0 0 0,1-1 0 0 0,-1 1 0 0 0,0-1-1 0 0,0-1 1 0 0,9-6 0 0 0,9-14-79 0 0,-1 0-1 0 0,33-48 1 0 0,-48 62 139 0 0,4-6-15 0 0,-1-1 1 0 0,0-1 0 0 0,12-31-1 0 0,-21 48 37 0 0,-1 0-1 0 0,1 0 0 0 0,-1 1 1 0 0,0-1-1 0 0,1 0 0 0 0,-1 0 1 0 0,0 0-1 0 0,0 0 0 0 0,0 0 1 0 0,1 0-1 0 0,-1 0 0 0 0,0 0 0 0 0,0 0 1 0 0,0 0-1 0 0,0 0 0 0 0,-1 0 1 0 0,1 0-1 0 0,-1-2 0 0 0,1 3 15 0 0,0 0-1 0 0,-1-1 1 0 0,1 1 0 0 0,-1 0-1 0 0,1 0 1 0 0,-1 0-1 0 0,1 0 1 0 0,-1 0-1 0 0,1 0 1 0 0,-1 0 0 0 0,1 0-1 0 0,-1 0 1 0 0,1 0-1 0 0,-1 0 1 0 0,1 0 0 0 0,0 0-1 0 0,-1 0 1 0 0,1 0-1 0 0,-1 0 1 0 0,1 0-1 0 0,-1 1 1 0 0,1-1 0 0 0,-1 0-1 0 0,1 0 1 0 0,-1 1-1 0 0,-4 2 128 0 0,1 0-1 0 0,0 0 1 0 0,-1 0-1 0 0,1 0 0 0 0,-6 8 1 0 0,3-1-93 0 0,0 0 1 0 0,1 0-1 0 0,0 1 1 0 0,0 0-1 0 0,-6 21 1 0 0,-14 61 256 0 0,26-91-321 0 0,-1 4-37 0 0,0 0 1 0 0,0 0-1 0 0,1 0 1 0 0,-1 1-1 0 0,2-1 1 0 0,-1 0-1 0 0,1 0 1 0 0,0 0-1 0 0,0 0 1 0 0,0 1-1 0 0,3 5 1 0 0,-3-10 20 0 0,0 0 0 0 0,0 0 0 0 0,-1 0 0 0 0,1 0 0 0 0,1 0 0 0 0,-1 0 0 0 0,0 0 0 0 0,0 0 0 0 0,1 0 0 0 0,-1 0 0 0 0,1-1 0 0 0,0 1 0 0 0,-1-1 0 0 0,1 1 0 0 0,0-1 0 0 0,0 0 0 0 0,0 0 0 0 0,0 0 0 0 0,0 0 0 0 0,0 0 0 0 0,0 0 0 0 0,0 0 0 0 0,1-1 0 0 0,-1 1 1 0 0,0-1-1 0 0,0 1 0 0 0,1-1 0 0 0,-1 0 0 0 0,0 0 0 0 0,0 0 0 0 0,1 0 0 0 0,2-1 0 0 0,1-1-44 0 0,-1 1 1 0 0,1-1-1 0 0,-1-1 1 0 0,1 1-1 0 0,-1-1 1 0 0,0 1-1 0 0,0-2 1 0 0,0 1-1 0 0,0 0 1 0 0,-1-1-1 0 0,1 0 1 0 0,-1 0-1 0 0,6-8 1 0 0,4-6-206 0 0,0-1-1 0 0,12-24 1 0 0,-20 32 165 0 0,106-192 902 0 0,-101 230 13 0 0,-8-9-742 0 0,-1 0-1 0 0,0 0 1 0 0,-1 0 0 0 0,-3 27 0 0 0,1-31-37 0 0,-1-1 1 0 0,0-1-1 0 0,-1 1 0 0 0,0 0 1 0 0,-1-1-1 0 0,-1 1 0 0 0,-6 11 1 0 0,8-18 0 0 0,0 0 0 0 0,0-1 0 0 0,-1 0-1 0 0,0 1 1 0 0,-9 7 0 0 0,12-12-55 0 0,0 0-1 0 0,0 0 1 0 0,0 0 0 0 0,0 0-1 0 0,-1 0 1 0 0,1 0-1 0 0,0 0 1 0 0,-1-1-1 0 0,1 1 1 0 0,-1-1-1 0 0,1 1 1 0 0,-1-1 0 0 0,1 1-1 0 0,-1-1 1 0 0,1 0-1 0 0,-1 0 1 0 0,1 1-1 0 0,-1-1 1 0 0,1 0-1 0 0,-1-1 1 0 0,1 1-1 0 0,-1 0 1 0 0,1 0 0 0 0,-1-1-1 0 0,1 1 1 0 0,-1-1-1 0 0,1 1 1 0 0,-1-1-1 0 0,1 1 1 0 0,-2-2-1 0 0,2 1-119 0 0,0-1 0 0 0,0 1-1 0 0,0 0 1 0 0,0-1-1 0 0,0 1 1 0 0,0-1-1 0 0,1 1 1 0 0,-1-1 0 0 0,0 1-1 0 0,1-1 1 0 0,-1 0-1 0 0,1 1 1 0 0,0-1-1 0 0,-1 0 1 0 0,1 1 0 0 0,0-1-1 0 0,0 0 1 0 0,0 0-1 0 0,1 1 1 0 0,-1-3-1 0 0,1-3-418 0 0,0 1-1 0 0,0 0 0 0 0,0-1 0 0 0,3-6 0 0 0,-2 8 263 0 0,0-1 0 0 0,1 0 0 0 0,0 0 0 0 0,0 1 0 0 0,4-7 0 0 0,-5 11 274 0 0,-1-1 0 0 0,1 0 0 0 0,0 0 0 0 0,0 1 0 0 0,-1-1 0 0 0,1 1 0 0 0,0 0 0 0 0,0 0 0 0 0,0-1 0 0 0,1 1 0 0 0,-1 0 0 0 0,0 1 0 0 0,0-1 0 0 0,0 0 0 0 0,1 1 0 0 0,2-1 0 0 0,16 0 17 0 0,-16 1 33 0 0,-1 0 0 0 0,1-1 0 0 0,-1 1-1 0 0,1-1 1 0 0,7-2 0 0 0,14-6 650 0 0,-1-1-1 0 0,37-19 1 0 0,-54 25-408 0 0,1-1 0 0 0,-2-1 0 0 0,1 1 0 0 0,0-1 0 0 0,-1-1 0 0 0,0 1 1 0 0,-1-1-1 0 0,0 0 0 0 0,0-1 0 0 0,10-15 0 0 0,-16 23-253 0 0,1-1 1 0 0,-1 1 0 0 0,0-1-1 0 0,1 1 1 0 0,-1-1-1 0 0,0 1 1 0 0,1-1-1 0 0,-1 0 1 0 0,0 1 0 0 0,0-1-1 0 0,0 0 1 0 0,0 1-1 0 0,0-1 1 0 0,1 1-1 0 0,-1-1 1 0 0,0 0 0 0 0,0 1-1 0 0,0-1 1 0 0,-1 0-1 0 0,1 1 1 0 0,0-1-1 0 0,0 1 1 0 0,0-1 0 0 0,0 0-1 0 0,-1 1 1 0 0,1-1-1 0 0,0 1 1 0 0,0-1 0 0 0,-1 0-1 0 0,1 1 1 0 0,-1-1-1 0 0,1 1 1 0 0,0-1-1 0 0,-1 1 1 0 0,1 0 0 0 0,-1-1-1 0 0,1 1 1 0 0,-1-1-1 0 0,1 1 1 0 0,-1 0-1 0 0,1-1 1 0 0,-1 1 0 0 0,0 0-1 0 0,1 0 1 0 0,-1-1-1 0 0,0 1 1 0 0,-2 0 72 0 0,1-1 1 0 0,-1 1-1 0 0,1-1 1 0 0,-1 1-1 0 0,1 0 1 0 0,-1 0-1 0 0,0 1 1 0 0,1-1-1 0 0,-1 0 1 0 0,-3 2-1 0 0,1 0 11 0 0,1 0-1 0 0,-1 0 0 0 0,1 1 1 0 0,-1 0-1 0 0,1 0 1 0 0,0 0-1 0 0,0 0 0 0 0,0 0 1 0 0,0 1-1 0 0,1 0 1 0 0,-1 0-1 0 0,1 0 1 0 0,0 0-1 0 0,0 1 0 0 0,1-1 1 0 0,-1 1-1 0 0,1-1 1 0 0,0 1-1 0 0,0 0 1 0 0,0 0-1 0 0,-1 7 0 0 0,3-8-111 0 0,-1-1-1 0 0,0 1 0 0 0,1 0 0 0 0,0-1 1 0 0,0 1-1 0 0,0 0 0 0 0,0-1 0 0 0,1 1 1 0 0,-1-1-1 0 0,1 1 0 0 0,0 0 0 0 0,0-1 0 0 0,0 0 1 0 0,0 1-1 0 0,1-1 0 0 0,0 0 0 0 0,-1 1 1 0 0,1-1-1 0 0,0 0 0 0 0,0 0 0 0 0,1-1 1 0 0,-1 1-1 0 0,1 0 0 0 0,-1-1 0 0 0,1 1 1 0 0,0-1-1 0 0,0 0 0 0 0,0 0 0 0 0,0 0 0 0 0,7 3 1 0 0,-1-2-440 0 0,1-1 0 0 0,-1 0 0 0 0,1 0-1 0 0,-1 0 1 0 0,1-1 0 0 0,0-1 0 0 0,-1 0 0 0 0,1 0 0 0 0,14-3 0 0 0,7-1-1868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0.0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68 24 0 0,'0'-2'177'0'0,"1"-1"1"0"0,-1 1-1 0 0,1-1 1 0 0,0 1-1 0 0,0-1 1 0 0,0 1-1 0 0,0-1 1 0 0,0 1-1 0 0,1 0 0 0 0,2-4 1 0 0,6-10 791 0 0,9 4 390 0 0,-17 11-1226 0 0,0-1 1 0 0,0 1 0 0 0,0 0-1 0 0,0 0 1 0 0,0 1-1 0 0,0-1 1 0 0,0 0-1 0 0,1 1 1 0 0,-1-1-1 0 0,0 1 1 0 0,3 0-1 0 0,-4 1-125 0 0,0-1 0 0 0,-1 1 0 0 0,1 0 0 0 0,-1 0 0 0 0,1 0 0 0 0,-1 0 0 0 0,0 1 0 0 0,1-1 0 0 0,-1 0 0 0 0,0 0 0 0 0,0 0 0 0 0,0 0 0 0 0,0 0 0 0 0,0 0 0 0 0,0 0 0 0 0,0 0 0 0 0,0 0 0 0 0,0 1 0 0 0,0-1 0 0 0,-1 0 0 0 0,1 0 0 0 0,-1 1 0 0 0,-12 28 54 0 0,8-20 7 0 0,-6 12 47 0 0,-19 28-1 0 0,16-29-25 0 0,-13 29 0 0 0,21-37-391 0 0,4-10 99 0 0,0-1-1 0 0,1 1 0 0 0,0 0 1 0 0,-1 0-1 0 0,1 0 1 0 0,1 0-1 0 0,-1 0 0 0 0,0 0 1 0 0,0 5-1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0.3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0 744 0 0,'0'0'1080'0'0,"-2"7"-512"0"0,-1 0 0 0 0,3-3-480 0 0,0 3-88 0 0,0 0 0 0 0,3 1-832 0 0,-3 0-136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0.7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211 54 1496 0 0,'0'-3'-76'0'0,"0"-2"261"0"0,0 1 0 0 0,0-1 0 0 0,0 1 0 0 0,-1-1 0 0 0,0 1 0 0 0,-1-6 0 0 0,1 9-123 0 0,1 0 0 0 0,0 0 1 0 0,-1 0-1 0 0,1 1 0 0 0,-1-1 0 0 0,1 0 1 0 0,-1 1-1 0 0,0-1 0 0 0,1 0 1 0 0,-1 1-1 0 0,0-1 0 0 0,1 1 0 0 0,-1-1 1 0 0,0 1-1 0 0,0-1 0 0 0,0 1 0 0 0,1-1 1 0 0,-1 1-1 0 0,0 0 0 0 0,0-1 1 0 0,0 1-1 0 0,0 0 0 0 0,0 0 0 0 0,0 0 1 0 0,1 0-1 0 0,-1 0 0 0 0,0 0 0 0 0,0 0 1 0 0,0 0-1 0 0,0 0 0 0 0,0 0 1 0 0,0 0-1 0 0,0 1 0 0 0,0-1 0 0 0,1 0 1 0 0,-1 1-1 0 0,-1-1 0 0 0,-3 2-10 0 0,0 0 0 0 0,0-1 0 0 0,0 2 0 0 0,0-1 0 0 0,1 0 0 0 0,-1 1 0 0 0,1 0 0 0 0,-1 0 0 0 0,1 1-1 0 0,0-1 1 0 0,0 1 0 0 0,1-1 0 0 0,-1 1 0 0 0,1 1 0 0 0,0-1 0 0 0,0 0 0 0 0,0 1 0 0 0,-4 9 0 0 0,7-14-58 0 0,0 1 0 0 0,0 0 1 0 0,0 0-1 0 0,1 0 0 0 0,-1 0 1 0 0,0 0-1 0 0,0-1 0 0 0,1 1 0 0 0,-1 0 1 0 0,0 0-1 0 0,1-1 0 0 0,-1 1 0 0 0,1 0 1 0 0,-1 0-1 0 0,1-1 0 0 0,-1 1 1 0 0,1 0-1 0 0,-1-1 0 0 0,1 1 0 0 0,0-1 1 0 0,-1 1-1 0 0,1-1 0 0 0,1 1 1 0 0,21 15-92 0 0,-21-15 99 0 0,14 9-46 0 0,23 16 24 0 0,-36-25 21 0 0,-1 1 0 0 0,0 0 0 0 0,0 0 0 0 0,0 0 1 0 0,0 1-1 0 0,-1-1 0 0 0,1 0 0 0 0,0 1 0 0 0,-1-1 0 0 0,0 1 0 0 0,0 0 1 0 0,0-1-1 0 0,1 4 0 0 0,-1-3 43 0 0,-1 0 0 0 0,1 1 0 0 0,-1-1 1 0 0,0 0-1 0 0,0 0 0 0 0,-1 0 0 0 0,1 0 0 0 0,-1 0 1 0 0,1 0-1 0 0,-1 0 0 0 0,0 0 0 0 0,0 0 0 0 0,0-1 1 0 0,-3 5-1 0 0,1-2 29 0 0,0 0 0 0 0,-1 0 0 0 0,0 0 0 0 0,0 0 0 0 0,0-1 1 0 0,0 0-1 0 0,-6 5 0 0 0,3-4-1 0 0,0 0 1 0 0,0 0-1 0 0,0-1 1 0 0,-1 0-1 0 0,1 0 1 0 0,-1-1-1 0 0,0 0 1 0 0,0 0-1 0 0,-1-1 1 0 0,-14 3-1 0 0,20-5-95 0 0,0 0 1 0 0,1 0-1 0 0,-1 0 1 0 0,1 0-1 0 0,-1 0 0 0 0,0-1 1 0 0,1 1-1 0 0,-1-1 0 0 0,0 0 1 0 0,1 1-1 0 0,-1-1 0 0 0,1 0 1 0 0,0-1-1 0 0,-1 1 1 0 0,1 0-1 0 0,0-1 0 0 0,0 1 1 0 0,0-1-1 0 0,0 0 0 0 0,0 1 1 0 0,0-1-1 0 0,0 0 0 0 0,-3-4 1 0 0,4 3-70 0 0,0 0 0 0 0,0 0-1 0 0,0 1 1 0 0,0-1 0 0 0,0 0 0 0 0,0 0 0 0 0,1 0 0 0 0,0 0 0 0 0,-1 0 0 0 0,1 0 0 0 0,0 0 0 0 0,0 0 0 0 0,1 0 0 0 0,-1 0-1 0 0,1 0 1 0 0,-1 0 0 0 0,1 0 0 0 0,0 1 0 0 0,0-1 0 0 0,0 0 0 0 0,2-3 0 0 0,7-10-627 0 0,0 0-1 0 0,1 0 1 0 0,1 1 0 0 0,24-26 0 0 0,-18 25-13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1.1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246 1 576 0 0,'-42'54'942'0'0,"16"-21"405"0"0,0 1 0 0 0,-22 41 1 0 0,24-29-1049 0 0,-19 52 1 0 0,34-75-628 0 0,2 1 0 0 0,0 0 0 0 0,2 1 0 0 0,-4 32 0 0 0,9-45-596 0 0,3-16 266 0 0,4-18 473 0 0,2-25 256 0 0,3-26 805 0 0,-6 13 1289 0 0,-6 57-2130 0 0,1 1 0 0 0,-1 0-1 0 0,1-1 1 0 0,0 1 0 0 0,0 0 0 0 0,0-1 0 0 0,0 1 0 0 0,0 0 0 0 0,0 0-1 0 0,1 0 1 0 0,-1 0 0 0 0,1 0 0 0 0,-1 0 0 0 0,1 1 0 0 0,0-1 0 0 0,0 0 0 0 0,0 1-1 0 0,0 0 1 0 0,0-1 0 0 0,0 1 0 0 0,0 0 0 0 0,0 0 0 0 0,0 0 0 0 0,0 0-1 0 0,1 0 1 0 0,2 0 0 0 0,5-2-400 0 0,0 2 0 0 0,0-1-1 0 0,0 1 1 0 0,19 0 0 0 0,-11 1-622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1.5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283 115 2384 0 0,'7'-12'216'0'0,"-3"6"-47"0"0,-1 0 1 0 0,0-1-1 0 0,0 1 0 0 0,-1-1 1 0 0,1 0-1 0 0,-2 1 0 0 0,1-1 1 0 0,-1 0-1 0 0,1-12 0 0 0,-2 17-160 0 0,0 1 0 0 0,0 0-1 0 0,-1 0 1 0 0,1 0 0 0 0,-1 0 0 0 0,1 0-1 0 0,-1 0 1 0 0,1 0 0 0 0,-1 0 0 0 0,1 0-1 0 0,-1 0 1 0 0,0 0 0 0 0,1 0 0 0 0,-1 0-1 0 0,0 1 1 0 0,0-1 0 0 0,0 0 0 0 0,0 0-1 0 0,0 1 1 0 0,0-1 0 0 0,-1 0 0 0 0,0 0 21 0 0,0 1 1 0 0,-1-1 0 0 0,1 0-1 0 0,0 1 1 0 0,-1 0 0 0 0,1 0-1 0 0,0 0 1 0 0,-1 0 0 0 0,1 0-1 0 0,-3 0 1 0 0,-2 1 87 0 0,1 1 0 0 0,-1 0 0 0 0,0 0-1 0 0,1 0 1 0 0,-1 1 0 0 0,-7 3 0 0 0,-7 6 214 0 0,6-4-120 0 0,0 1 0 0 0,0 0 0 0 0,1 1 0 0 0,0 0 0 0 0,1 1 0 0 0,-13 14 0 0 0,22-21-168 0 0,-12 14 271 0 0,-20 29 0 0 0,32-41-252 0 0,1 0-1 0 0,0 0 1 0 0,0 0 0 0 0,0 1-1 0 0,0-1 1 0 0,1 1 0 0 0,0 0 0 0 0,1 0-1 0 0,-2 12 1 0 0,3-17-75 0 0,-1 0-1 0 0,1 0 1 0 0,0 1-1 0 0,0-1 1 0 0,0 0 0 0 0,0 0-1 0 0,1 0 1 0 0,-1 0-1 0 0,1 0 1 0 0,-1 0-1 0 0,1 0 1 0 0,0 0 0 0 0,-1 0-1 0 0,1-1 1 0 0,0 1-1 0 0,0 0 1 0 0,0 0-1 0 0,1-1 1 0 0,-1 1 0 0 0,0 0-1 0 0,1-1 1 0 0,-1 1-1 0 0,1-1 1 0 0,-1 0 0 0 0,1 1-1 0 0,0-1 1 0 0,-1 0-1 0 0,1 0 1 0 0,0 0-1 0 0,0 0 1 0 0,0-1 0 0 0,0 1-1 0 0,0 0 1 0 0,0-1-1 0 0,0 1 1 0 0,0-1-1 0 0,0 0 1 0 0,0 0 0 0 0,0 0-1 0 0,3 0 1 0 0,3 0-131 0 0,-1-1 1 0 0,1 0 0 0 0,-1 0-1 0 0,1 0 1 0 0,-1-1-1 0 0,0-1 1 0 0,1 1 0 0 0,-1-1-1 0 0,11-6 1 0 0,-3 0 32 0 0,0 0 1 0 0,-1-1 0 0 0,0-1-1 0 0,-1 0 1 0 0,0-1 0 0 0,-1 0-1 0 0,0-1 1 0 0,-1-1 0 0 0,0 1-1 0 0,-1-2 1 0 0,16-30 0 0 0,-22 28 456 0 0,-4 17-309 0 0,0-1 0 0 0,0 1 0 0 0,0 0 0 0 0,0-1 0 0 0,0 1 0 0 0,0-1 0 0 0,0 1 0 0 0,-1 0 0 0 0,1-1-1 0 0,0 1 1 0 0,0 0 0 0 0,0-1 0 0 0,-1 1 0 0 0,1 0 0 0 0,0-1 0 0 0,0 1 0 0 0,-1 0 0 0 0,1-1 0 0 0,0 1-1 0 0,-1 0 1 0 0,1 0 0 0 0,0-1 0 0 0,-1 1 0 0 0,0 0 36 0 0,0 0-1 0 0,0-1 0 0 0,-1 1 1 0 0,1 0-1 0 0,0 0 0 0 0,0 0 1 0 0,0 1-1 0 0,0-1 1 0 0,0 0-1 0 0,0 0 0 0 0,0 1 1 0 0,-1-1-1 0 0,1 0 1 0 0,0 1-1 0 0,0-1 0 0 0,0 1 1 0 0,0-1-1 0 0,0 1 1 0 0,1 0-1 0 0,-1-1 0 0 0,-2 3 1 0 0,-4 4-4 0 0,-1 0 1 0 0,1 1 0 0 0,1 0 0 0 0,-1 0-1 0 0,1 0 1 0 0,1 1 0 0 0,-7 13 0 0 0,10-18-54 0 0,0 0-1 0 0,0 0 1 0 0,0 0 0 0 0,1 0 0 0 0,0 0 0 0 0,0 0 0 0 0,0 1 0 0 0,0-1-1 0 0,1 0 1 0 0,-1 1 0 0 0,1-1 0 0 0,0 0 0 0 0,1 1 0 0 0,-1-1 0 0 0,1 0-1 0 0,0 1 1 0 0,0-1 0 0 0,0 0 0 0 0,0 0 0 0 0,3 5 0 0 0,-3-7-22 0 0,0-1 1 0 0,0 1-1 0 0,0-1 0 0 0,1 0 1 0 0,-1 1-1 0 0,0-1 1 0 0,1 0-1 0 0,-1 0 0 0 0,1 1 1 0 0,-1-1-1 0 0,1 0 1 0 0,-1-1-1 0 0,1 1 1 0 0,0 0-1 0 0,0 0 0 0 0,-1-1 1 0 0,4 1-1 0 0,-1 0-17 0 0,0-1-1 0 0,0 1 0 0 0,0-1 0 0 0,0 0 1 0 0,0 0-1 0 0,0-1 0 0 0,8-1 1 0 0,-5 0-8 0 0,0 0 1 0 0,0-1 0 0 0,0 1-1 0 0,0-1 1 0 0,0-1 0 0 0,-1 1-1 0 0,0-1 1 0 0,10-8 0 0 0,-3 4 48 0 0,-12 8-17 0 0,0 0-1 0 0,-1-1 1 0 0,1 1 0 0 0,0 0 0 0 0,0-1-1 0 0,0 1 1 0 0,-1-1 0 0 0,1 1-1 0 0,0-1 1 0 0,0 0 0 0 0,-1 1 0 0 0,1-1-1 0 0,0 0 1 0 0,-1 1 0 0 0,1-1-1 0 0,-1 0 1 0 0,1 0 0 0 0,-1 0 0 0 0,0 1-1 0 0,1-1 1 0 0,-1 0 0 0 0,0 0 0 0 0,1 0-1 0 0,-1 0 1 0 0,0-1 0 0 0,6-48 83 0 0,-6 49 198 0 0,-6 20-67 0 0,1-8-132 0 0,1 0 0 0 0,0 1 1 0 0,-4 21-1 0 0,7-30-102 0 0,1 0-1 0 0,0 1 1 0 0,-1-1 0 0 0,1 0 0 0 0,1 1 0 0 0,-1-1 0 0 0,0 0 0 0 0,1 0-1 0 0,-1 1 1 0 0,1-1 0 0 0,0 0 0 0 0,0 0 0 0 0,1 0 0 0 0,-1 0-1 0 0,0 0 1 0 0,1 0 0 0 0,0 0 0 0 0,4 4 0 0 0,-6-6 1 0 0,1-1 1 0 0,0 1-1 0 0,-1-1 0 0 0,1 0 1 0 0,0 1-1 0 0,-1-1 1 0 0,1 0-1 0 0,0 1 1 0 0,0-1-1 0 0,0 0 1 0 0,-1 0-1 0 0,1 0 0 0 0,0 0 1 0 0,0 0-1 0 0,-1 0 1 0 0,1 0-1 0 0,0 0 1 0 0,0 0-1 0 0,0 0 1 0 0,-1 0-1 0 0,1-1 0 0 0,0 1 1 0 0,0 0-1 0 0,-1 0 1 0 0,2-1-1 0 0,20-11-446 0 0,-17 9 323 0 0,7-4-117 0 0,-2-1 0 0 0,1 0 0 0 0,-1 0 0 0 0,-1-1 0 0 0,1-1 0 0 0,-1 0 0 0 0,12-18 0 0 0,48-83 179 0 0,-63 101 150 0 0,-1 1 2109 0 0,-11 16-1451 0 0,-8 18-556 0 0,8-10-143 0 0,-1-1-74 0 0,2 1 0 0 0,0 0 0 0 0,0 0-1 0 0,2 1 1 0 0,-3 18 0 0 0,4-22-43 0 0,2-10-102 0 0,-1 0 1 0 0,1 0-1 0 0,-1 1 0 0 0,1-1 0 0 0,0 0 1 0 0,0 0-1 0 0,0 1 0 0 0,0-1 1 0 0,0 0-1 0 0,1 0 0 0 0,-1 0 1 0 0,1 1-1 0 0,-1-1 0 0 0,1 0 1 0 0,1 3-1 0 0,5 3-1364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1.9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311 1 5096 0 0,'0'0'108'0'0,"-8"17"312"0"0,1-1-174 0 0,0-1 1 0 0,-17 25 0 0 0,-8 18 414 0 0,-6 22-510 0 0,-20 49 158 0 0,35-66 84 0 0,-74 213-2389 0 0,81-224-262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2.3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1 461 368 0 0,'12'-188'580'0'0,"-5"111"549"0"0,-7 66-572 0 0,1-1 0 0 0,1 1 0 0 0,0 0 0 0 0,0 0 0 0 0,6-13 0 0 0,-7 20-442 0 0,1 1 0 0 0,0-1-1 0 0,0 1 1 0 0,0 0 0 0 0,1-1 0 0 0,-1 1 0 0 0,1 0 0 0 0,0 0 0 0 0,0 1 0 0 0,0-1 0 0 0,0 0 0 0 0,0 1 0 0 0,0 0 0 0 0,1 0 0 0 0,-1 0 0 0 0,1 0 0 0 0,-1 0-1 0 0,6-1 1 0 0,102-26 642 0 0,-41 11-1147 0 0,-33 9-1522 0 0,2 2-681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3.4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0 378 832 0 0,'11'-16'457'0'0,"-5"8"-106"0"0,1 1-1 0 0,0 0 0 0 0,14-12 1 0 0,1-1-235 0 0,269-262 1866 0 0,-290 281-1962 0 0,0 0 3 0 0,1 0 1 0 0,-1 0 0 0 0,0 0-1 0 0,0-1 1 0 0,0 1 0 0 0,0 0-1 0 0,0-1 1 0 0,0 1 0 0 0,-1 0-1 0 0,2-4 1 0 0,-2 5 251 0 0,-2 0 69 0 0,-1 0-273 0 0,0 1 1 0 0,0 0-1 0 0,1 0 0 0 0,-1 0 1 0 0,0 0-1 0 0,0 0 1 0 0,0 0-1 0 0,1 1 0 0 0,-1 0 1 0 0,1-1-1 0 0,-1 1 1 0 0,1 0-1 0 0,0 0 0 0 0,-4 4 1 0 0,-32 38 443 0 0,27-30-327 0 0,-10 11-105 0 0,1 1-1 0 0,2 1 0 0 0,0 1 0 0 0,2 0 0 0 0,1 1 0 0 0,1 1 1 0 0,-11 37-1 0 0,24-62-118 0 0,0 1-1 0 0,0-1 1 0 0,0 1 0 0 0,1-1 0 0 0,0 1 0 0 0,0-1-1 0 0,0 1 1 0 0,2 10 0 0 0,-2-15 26 0 0,1 1 0 0 0,-1-1 1 0 0,0 0-1 0 0,1 0 0 0 0,-1 0 0 0 0,1 0 0 0 0,-1 1 0 0 0,1-1 0 0 0,-1 0 1 0 0,1 0-1 0 0,0 0 0 0 0,-1 0 0 0 0,1 0 0 0 0,0 0 0 0 0,0 0 0 0 0,0 0 0 0 0,0-1 1 0 0,0 1-1 0 0,0 0 0 0 0,0-1 0 0 0,0 1 0 0 0,0 0 0 0 0,0-1 0 0 0,0 1 1 0 0,1-1-1 0 0,-1 0 0 0 0,0 1 0 0 0,0-1 0 0 0,0 0 0 0 0,1 0 0 0 0,-1 1 1 0 0,0-1-1 0 0,0 0 0 0 0,1 0 0 0 0,-1-1 0 0 0,0 1 0 0 0,0 0 0 0 0,1 0 1 0 0,-1-1-1 0 0,0 1 0 0 0,0 0 0 0 0,0-1 0 0 0,1 1 0 0 0,0-2 0 0 0,16-5-233 0 0,-1-2-1 0 0,0 0 0 0 0,-1-1 0 0 0,26-20 0 0 0,52-57-423 0 0,-75 68 665 0 0,-7 7 55 0 0,0 0 1 0 0,0-1-1 0 0,17-27 1 0 0,-29 39 535 0 0,-15 7 434 0 0,11-4-968 0 0,0 1 1 0 0,1 0 0 0 0,-1 0-1 0 0,1 0 1 0 0,0 0 0 0 0,0 0-1 0 0,0 1 1 0 0,0-1 0 0 0,0 1-1 0 0,1 0 1 0 0,-4 7 0 0 0,-1 4 194 0 0,-11 28 0 0 0,12-26-265 0 0,2-4-42 0 0,-1 0 0 0 0,-2 16 0 0 0,6-25 44 0 0,1 0-1 0 0,-1 0 1 0 0,1 0-1 0 0,0 0 1 0 0,0-1-1 0 0,1 1 1 0 0,-1 0-1 0 0,1 0 1 0 0,0-1-1 0 0,0 1 1 0 0,0 0-1 0 0,2 5 0 0 0,-2-8-9 0 0,-1 0-1 0 0,1 0 0 0 0,-1 0 1 0 0,1 0-1 0 0,0 0 1 0 0,-1 0-1 0 0,1 0 0 0 0,0 0 1 0 0,0 0-1 0 0,0 0 0 0 0,-1-1 1 0 0,1 1-1 0 0,0 0 0 0 0,0-1 1 0 0,0 1-1 0 0,0 0 0 0 0,0-1 1 0 0,0 1-1 0 0,0-1 0 0 0,1 0 1 0 0,-1 1-1 0 0,0-1 1 0 0,0 0-1 0 0,2 0 0 0 0,-1 0-22 0 0,0 0-1 0 0,1 0 0 0 0,-1-1 1 0 0,0 1-1 0 0,0-1 1 0 0,1 0-1 0 0,-1 0 1 0 0,0 0-1 0 0,0 0 0 0 0,0 0 1 0 0,3-2-1 0 0,3-3-67 0 0,-1 0 1 0 0,0 0-1 0 0,0-1 0 0 0,11-14 1 0 0,-4 2-10 0 0,4-4-45 0 0,16-29-1 0 0,-29 43 202 0 0,0 0-1 0 0,-1 0 1 0 0,0 0-1 0 0,-1-1 1 0 0,0 1-1 0 0,0-1 0 0 0,1-11 1 0 0,-4 19-5 0 0,0 1 1 0 0,0 0 0 0 0,1 0-1 0 0,-1 0 1 0 0,0-1-1 0 0,0 1 1 0 0,0 0 0 0 0,0 0-1 0 0,-1-1 1 0 0,1 1 0 0 0,0 0-1 0 0,0 0 1 0 0,-1 0-1 0 0,1 0 1 0 0,-1-1 0 0 0,1 1-1 0 0,-1 0 1 0 0,1 0-1 0 0,-1 0 1 0 0,0 0 0 0 0,1 0-1 0 0,-1 0 1 0 0,0 0 0 0 0,0 1-1 0 0,0-1 1 0 0,0 0-1 0 0,0 0 1 0 0,0 1 0 0 0,-1-2-1 0 0,0 2 26 0 0,1-1-1 0 0,-1 1 1 0 0,0 0-1 0 0,0-1 1 0 0,1 1-1 0 0,-1 0 1 0 0,0 0-1 0 0,0 0 1 0 0,1 1-1 0 0,-1-1 0 0 0,0 0 1 0 0,1 1-1 0 0,-1-1 1 0 0,0 1-1 0 0,1-1 1 0 0,-1 1-1 0 0,0 0 1 0 0,1 0-1 0 0,-3 1 1 0 0,3-1-58 0 0,0 1 0 0 0,0-1 0 0 0,0 0 0 0 0,0 1 0 0 0,0-1 0 0 0,0 0 0 0 0,0 1 0 0 0,1-1 0 0 0,-1 1 0 0 0,1 0 0 0 0,-1-1 0 0 0,1 1 0 0 0,-1-1 0 0 0,1 1 0 0 0,0 0 0 0 0,0-1 0 0 0,0 1 0 0 0,0 0 1 0 0,0-1-1 0 0,0 1 0 0 0,1 0 0 0 0,-1-1 0 0 0,0 1 0 0 0,1-1 0 0 0,-1 1 0 0 0,1 0 0 0 0,0-1 0 0 0,-1 0 0 0 0,1 1 0 0 0,0-1 0 0 0,0 1 0 0 0,1 1 0 0 0,2 0-15 0 0,-1-1 0 0 0,1 1 0 0 0,0-1 0 0 0,0 0 1 0 0,0 0-1 0 0,0 0 0 0 0,0 0 0 0 0,0-1 0 0 0,0 0 0 0 0,1 1 0 0 0,-1-2 0 0 0,1 1 0 0 0,-1 0 0 0 0,0-1 0 0 0,1 0 1 0 0,-1 0-1 0 0,1 0 0 0 0,-1-1 0 0 0,1 1 0 0 0,-1-1 0 0 0,0 0 0 0 0,6-2 0 0 0,-1-1 9 0 0,1 1 1 0 0,-1-2-1 0 0,0 1 0 0 0,-1-2 0 0 0,1 1 1 0 0,-1-1-1 0 0,0 0 0 0 0,13-13 0 0 0,-20 18 272 0 0,-5 2-180 0 0,1 0-1 0 0,0 0 1 0 0,-1 0 0 0 0,1 0 0 0 0,0 1-1 0 0,0-1 1 0 0,0 1 0 0 0,0 0 0 0 0,-5 3-1 0 0,8-4-73 0 0,-9 7 69 0 0,1 0-1 0 0,0 0 1 0 0,0 1-1 0 0,1 1 1 0 0,-12 18-1 0 0,18-26-70 0 0,-5 9 3 0 0,0-1 0 0 0,1 1 1 0 0,0 0-1 0 0,1 0 0 0 0,1 1 0 0 0,0-1 0 0 0,0 1 0 0 0,-1 17 0 0 0,3-27-18 0 0,1 0 1 0 0,0 0 0 0 0,0 1-1 0 0,0-1 1 0 0,1 0 0 0 0,-1 1-1 0 0,0-1 1 0 0,1 0-1 0 0,0 0 1 0 0,-1 0 0 0 0,1 1-1 0 0,0-1 1 0 0,0 0 0 0 0,0 0-1 0 0,2 3 1 0 0,-2-4-4 0 0,0 0 0 0 0,0 0 1 0 0,0-1-1 0 0,0 1 0 0 0,0 0 1 0 0,0 0-1 0 0,0-1 0 0 0,0 1 0 0 0,0 0 1 0 0,0-1-1 0 0,0 1 0 0 0,0-1 1 0 0,0 1-1 0 0,1-1 0 0 0,-1 0 0 0 0,0 1 1 0 0,0-1-1 0 0,0 0 0 0 0,1 0 1 0 0,-1 0-1 0 0,0 0 0 0 0,0 0 0 0 0,1 0 1 0 0,-1 0-1 0 0,0-1 0 0 0,0 1 1 0 0,0 0-1 0 0,1-1 0 0 0,1 0 0 0 0,7-4-95 0 0,0 0 0 0 0,0-1 0 0 0,0 0 0 0 0,-1-1 0 0 0,15-14 0 0 0,-5 4-183 0 0,24-32 0 0 0,-42 46 547 0 0,-8 9 324 0 0,-10 11 421 0 0,7-1-654 0 0,0 0 1 0 0,-9 20-1 0 0,18-34-383 0 0,0 0 0 0 0,1-1 0 0 0,-1 1 0 0 0,1 0 0 0 0,0 0 0 0 0,-1-1 0 0 0,1 1 0 0 0,0 0 0 0 0,0 3 0 0 0,0-1-166 0 0,8-6-6037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3.8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0 744 0 0,'0'0'712'0'0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5.3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198 130 2328 0 0,'-16'28'224'0'0,"-12"30"82"0"0,2 1-1 0 0,3 1 1 0 0,2 1-1 0 0,2 1 1 0 0,2 1-1 0 0,3 1 1 0 0,2 1 0 0 0,3 0-1 0 0,-3 131 1 0 0,14-174-407 0 0,2-37 24 0 0,3-39-158 0 0,2-184-663 0 0,-7 195 858 0 0,1 1-1 0 0,2 0 1 0 0,2 0-1 0 0,1 0 1 0 0,15-48-1 0 0,-14 63 50 0 0,1 1 0 0 0,2 0 0 0 0,0 1-1 0 0,1 1 1 0 0,1 0 0 0 0,0 1 0 0 0,2 0-1 0 0,30-32 1 0 0,-37 46 184 0 0,1 0 0 0 0,-1 1 0 0 0,1 1 0 0 0,1 0 0 0 0,-1 0 0 0 0,1 1-1 0 0,0 1 1 0 0,14-5 0 0 0,-25 9-177 0 0,1 1 0 0 0,0-1 1 0 0,0 1-1 0 0,0 0 0 0 0,-1-1 0 0 0,1 1 0 0 0,0 0 0 0 0,0 0 0 0 0,0-1 0 0 0,0 1 1 0 0,0 0-1 0 0,-1 0 0 0 0,1 0 0 0 0,0 0 0 0 0,0 0 0 0 0,0 1 0 0 0,0-1 0 0 0,0 0 1 0 0,-1 0-1 0 0,1 1 0 0 0,0-1 0 0 0,0 0 0 0 0,0 1 0 0 0,-1-1 0 0 0,1 1 0 0 0,0-1 1 0 0,0 1-1 0 0,-1 0 0 0 0,1-1 0 0 0,-1 1 0 0 0,1 0 0 0 0,0-1 0 0 0,-1 1 0 0 0,1 0 1 0 0,-1 0-1 0 0,1 0 0 0 0,-1 0 0 0 0,0-1 0 0 0,1 1 0 0 0,-1 0 0 0 0,0 0 0 0 0,1 0 1 0 0,-1 0-1 0 0,0 0 0 0 0,0 0 0 0 0,0 0 0 0 0,0 0 0 0 0,0 0 0 0 0,0 0 0 0 0,0 0 1 0 0,0 0-1 0 0,0 0 0 0 0,0 0 0 0 0,0 0 0 0 0,-1 0 0 0 0,1 0 0 0 0,-1 1 0 0 0,0 3 71 0 0,0 0 0 0 0,-1 0-1 0 0,0 0 1 0 0,0 0-1 0 0,0 0 1 0 0,0 0 0 0 0,-1 0-1 0 0,-5 8 1 0 0,-22 16-87 0 0,23-23 0 0 0,-1 1 0 0 0,1 0 0 0 0,1 0 0 0 0,-1 1 0 0 0,1-1 0 0 0,-8 16 0 0 0,13-23-5 0 0,1 1 0 0 0,0 0 1 0 0,-1 0-1 0 0,1 1 1 0 0,0-1-1 0 0,0 0 0 0 0,0 0 1 0 0,0 0-1 0 0,0 0 0 0 0,0 0 1 0 0,0 0-1 0 0,0 0 0 0 0,0 0 1 0 0,0 0-1 0 0,0 0 0 0 0,0 0 1 0 0,1 0-1 0 0,-1 0 0 0 0,0 0 1 0 0,1 0-1 0 0,-1 0 0 0 0,1 0 1 0 0,-1 0-1 0 0,1 0 0 0 0,-1 0 1 0 0,1-1-1 0 0,0 1 1 0 0,1 1-1 0 0,22 17-206 0 0,-17-14 170 0 0,-3-1 25 0 0,8 5-23 0 0,0 1 0 0 0,-1 0 0 0 0,0 1 0 0 0,-1 1 0 0 0,17 23-1 0 0,-25-32 73 0 0,0 0-1 0 0,0 1 0 0 0,-1 0 0 0 0,1-1 0 0 0,-1 1 0 0 0,0 0 1 0 0,0 0-1 0 0,0 0 0 0 0,0-1 0 0 0,-1 1 0 0 0,1 0 1 0 0,-1 0-1 0 0,0 0 0 0 0,0 1 0 0 0,0-1 0 0 0,0 0 0 0 0,-1 0 1 0 0,1-1-1 0 0,-1 1 0 0 0,0 0 0 0 0,0 0 0 0 0,-1 0 1 0 0,1 0-1 0 0,-1-1 0 0 0,1 1 0 0 0,-1-1 0 0 0,0 1 0 0 0,0-1 1 0 0,-5 6-1 0 0,3-3 76 0 0,-1 0 1 0 0,-1-1 0 0 0,1 1 0 0 0,-1-1-1 0 0,1 0 1 0 0,-1-1 0 0 0,-1 0 0 0 0,1 0-1 0 0,0 0 1 0 0,-8 2 0 0 0,12-5-100 0 0,0 0 0 0 0,0 0 1 0 0,0 0-1 0 0,-1 0 0 0 0,1-1 0 0 0,0 1 1 0 0,0-1-1 0 0,-1 0 0 0 0,1 0 1 0 0,0 0-1 0 0,0 0 0 0 0,-1 0 1 0 0,1 0-1 0 0,0-1 0 0 0,-1 1 0 0 0,1-1 1 0 0,0 1-1 0 0,0-1 0 0 0,0 0 1 0 0,0 0-1 0 0,0-1 0 0 0,0 1 0 0 0,0 0 1 0 0,0-1-1 0 0,0 1 0 0 0,0-1 1 0 0,1 0-1 0 0,-1 1 0 0 0,0-1 1 0 0,1 0-1 0 0,-1 0 0 0 0,1 0 0 0 0,0-1 1 0 0,-2-3-1 0 0,2 4-84 0 0,0 0 0 0 0,1-1 0 0 0,-1 1 0 0 0,1 0 0 0 0,-1 0 0 0 0,1-1 0 0 0,0 1 0 0 0,0 0 0 0 0,0-1 0 0 0,0 1 0 0 0,0 0 0 0 0,0-1 0 0 0,1 1 0 0 0,-1 0 0 0 0,1-1 0 0 0,-1 1 0 0 0,1 0 0 0 0,0 0 1 0 0,0 0-1 0 0,0 0 0 0 0,0 0 0 0 0,2-4 0 0 0,32-36-2630 0 0,-30 37 2017 0 0,3-3-364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4.4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347 0 1728 0 0,'-6'14'168'0'0,"-34"44"231"0"0,-22 36 1298 0 0,-132 266 388 0 0,150-269-3970 0 0,43-90 1696 0 0,2-3-83 0 0,0 0 213 0 0,0 0-1 0 0,0 0 1 0 0,0 0 0 0 0,0 0-1 0 0,0 1 1 0 0,0-1 0 0 0,2-2-1 0 0,3-3-69 0 0,19-48-482 0 0,-20 42 946 0 0,1-1 0 0 0,13-20 0 0 0,-17 31-234 0 0,0 0 0 0 0,0 0 0 0 0,1 0 0 0 0,-1 0 0 0 0,1 1 0 0 0,-1-1 0 0 0,1 1 0 0 0,0 0 0 0 0,0 0 0 0 0,0 0 0 0 0,0 0-1 0 0,1 1 1 0 0,-1-1 0 0 0,0 1 0 0 0,1-1 0 0 0,-1 1 0 0 0,7-1 0 0 0,1 1 32 0 0,0 1-1 0 0,0 0 0 0 0,0 0 1 0 0,16 4-1 0 0,4-1-23 0 0,-12 0-120 0 0,-10-2 32 0 0,0 0 0 0 0,-1 0 0 0 0,11-1 0 0 0,-17 0-15 0 0,0 0 0 0 0,1 0 0 0 0,-1-1 0 0 0,0 1 0 0 0,0-1 0 0 0,0 1 0 0 0,0-1 0 0 0,0 0 0 0 0,0 0 0 0 0,0 0 0 0 0,0 0 0 0 0,0 0 0 0 0,0 0 0 0 0,0-1 0 0 0,-1 1 0 0 0,1-1 0 0 0,2-2 0 0 0,-4 4 1 0 0,0 0-1 0 0,1-1 0 0 0,-1 1 0 0 0,0 0 1 0 0,0-1-1 0 0,1 1 0 0 0,-1 0 0 0 0,0-1 1 0 0,0 1-1 0 0,1-1 0 0 0,-1 1 0 0 0,0 0 1 0 0,0-1-1 0 0,0 1 0 0 0,0-1 0 0 0,0 1 1 0 0,0-1-1 0 0,0 1 0 0 0,0-1 0 0 0,1 1 1 0 0,-2 0-1 0 0,1-1 0 0 0,0 1 0 0 0,0-1 1 0 0,0 1-1 0 0,0-1 0 0 0,0 1 0 0 0,0-1 0 0 0,0 1 1 0 0,-1-1-1 0 0,0 0 13 0 0,1 1 0 0 0,-1-1 0 0 0,0 0-1 0 0,0 1 1 0 0,0-1 0 0 0,0 1 0 0 0,1-1 0 0 0,-1 1 0 0 0,0 0 0 0 0,0-1 0 0 0,0 1-1 0 0,0 0 1 0 0,-2 0 0 0 0,0-1 33 0 0,-1 1 0 0 0,1-1 0 0 0,-1 1 1 0 0,0 0-1 0 0,1 1 0 0 0,-1-1 0 0 0,-3 1 0 0 0,-2 3 6 0 0,0 0 0 0 0,1 0 1 0 0,0 1-1 0 0,0 0 0 0 0,0 1 0 0 0,1 0 0 0 0,-1 0 0 0 0,-10 12 0 0 0,14-14-31 0 0,1 0-1 0 0,-1 0 0 0 0,1 0 1 0 0,0 1-1 0 0,0 0 0 0 0,0-1 1 0 0,1 1-1 0 0,0 0 0 0 0,-1 0 1 0 0,2 0-1 0 0,-1 1 0 0 0,1-1 0 0 0,0 0 1 0 0,0 1-1 0 0,0-1 0 0 0,0 7 1 0 0,1-11-39 0 0,0 1 0 0 0,1-1 1 0 0,-1 1-1 0 0,0-1 0 0 0,0 0 0 0 0,1 1 1 0 0,-1-1-1 0 0,1 0 0 0 0,-1 1 0 0 0,1-1 1 0 0,-1 0-1 0 0,1 0 0 0 0,0 0 0 0 0,0 1 1 0 0,-1-1-1 0 0,1 0 0 0 0,0 0 0 0 0,0 0 1 0 0,0 0-1 0 0,0 0 0 0 0,0 0 0 0 0,3 1 1 0 0,-2-2-36 0 0,0 1 1 0 0,0 0 0 0 0,1-1-1 0 0,-1 1 1 0 0,0-1 0 0 0,1 1 0 0 0,-1-1-1 0 0,0 0 1 0 0,1 0 0 0 0,-1 0-1 0 0,1-1 1 0 0,2 0 0 0 0,6-1-143 0 0,1-2 0 0 0,-1 1 0 0 0,0-2 1 0 0,11-5-1 0 0,19-13 140 0 0,-29 15 23 0 0,0 1 1 0 0,15-5-1 0 0,-27 11 42 0 0,0 1-1 0 0,0 0 1 0 0,1 0-1 0 0,-1 0 0 0 0,0 0 1 0 0,0 0-1 0 0,0 0 1 0 0,1 0-1 0 0,-1 0 0 0 0,0 0 1 0 0,0 0-1 0 0,0 0 1 0 0,1 0-1 0 0,-1 0 0 0 0,0 0 1 0 0,0 0-1 0 0,0 0 1 0 0,0 0-1 0 0,1 1 0 0 0,-1-1 1 0 0,0 0-1 0 0,0 0 1 0 0,0 0-1 0 0,0 0 0 0 0,1 0 1 0 0,-1 0-1 0 0,0 0 1 0 0,0 1-1 0 0,0-1 0 0 0,0 0 1 0 0,0 0-1 0 0,0 0 1 0 0,0 0-1 0 0,1 0 0 0 0,-1 1 1 0 0,0-1-1 0 0,0 0 1 0 0,0 0-1 0 0,0 0 0 0 0,0 1 1 0 0,0-1-1 0 0,0 0 1 0 0,1 13 575 0 0,-5 12 490 0 0,3-20-934 0 0,1-1 0 0 0,-1 1 0 0 0,1 0 0 0 0,0-1 0 0 0,0 1 1 0 0,0-1-1 0 0,1 1 0 0 0,-1-1 0 0 0,2 6 0 0 0,-1-9-155 0 0,-1 1-1 0 0,1 0 1 0 0,0 0 0 0 0,0-1-1 0 0,-1 1 1 0 0,1-1 0 0 0,0 1 0 0 0,0 0-1 0 0,0-1 1 0 0,1 0 0 0 0,-1 1 0 0 0,0-1-1 0 0,1 0 1 0 0,-1 1 0 0 0,0-1 0 0 0,1 0-1 0 0,-1 0 1 0 0,1 0 0 0 0,0 0 0 0 0,-1-1-1 0 0,1 1 1 0 0,0 0 0 0 0,0-1 0 0 0,-1 1-1 0 0,4 0 1 0 0,-3-1-54 0 0,0 0 1 0 0,0-1-1 0 0,0 1 0 0 0,0 0 1 0 0,-1-1-1 0 0,1 1 0 0 0,0-1 1 0 0,0 1-1 0 0,0-1 0 0 0,-1 0 0 0 0,1 0 1 0 0,0 0-1 0 0,-1 0 0 0 0,1 0 1 0 0,0 0-1 0 0,-1 0 0 0 0,0 0 1 0 0,1-1-1 0 0,-1 1 0 0 0,0-1 1 0 0,3-2-1 0 0,1-4-240 0 0,1 0-1 0 0,7-16 1 0 0,-13 23 281 0 0,5-10-73 0 0,0-1 1 0 0,-1 0-1 0 0,0 1 1 0 0,-1-1-1 0 0,0 0 1 0 0,1-18-1 0 0,-3 23 164 0 0,-1 0 0 0 0,0 0 0 0 0,0 0 0 0 0,-1 0 0 0 0,1 0 0 0 0,-1 1 0 0 0,-1-1 0 0 0,1 0 0 0 0,-1 1 0 0 0,-1-1 0 0 0,1 1 0 0 0,-1-1 0 0 0,-4-5 0 0 0,7 11-47 0 0,0 1 0 0 0,-1 0-1 0 0,1 0 1 0 0,0-1 0 0 0,0 1 0 0 0,0 0-1 0 0,-1-1 1 0 0,1 1 0 0 0,0 0 0 0 0,0-1-1 0 0,0 1 1 0 0,0 0 0 0 0,-1-1 0 0 0,1 1-1 0 0,0-1 1 0 0,0 1 0 0 0,0 0 0 0 0,0-1 0 0 0,0 1-1 0 0,0 0 1 0 0,0-1 0 0 0,0 1 0 0 0,0-1-1 0 0,0 1 1 0 0,0 0 0 0 0,1-1 0 0 0,-1 1-1 0 0,0-1 1 0 0,0 0 0 0 0,1 1-28 0 0,0 0 0 0 0,0-1 0 0 0,-1 1 0 0 0,1 0 0 0 0,0 0 0 0 0,0 0 0 0 0,0 0 0 0 0,0 0-1 0 0,-1 0 1 0 0,1 0 0 0 0,0 0 0 0 0,0 0 0 0 0,0 0 0 0 0,0 0 0 0 0,-1 0 0 0 0,1 0 0 0 0,1 1 0 0 0,59 15-315 0 0,-46-10 227 0 0,2-1 1 0 0,-1-1-1 0 0,1-1 1 0 0,-1 0-1 0 0,1-1 1 0 0,0-1-1 0 0,0 0 0 0 0,18-3 1 0 0,-30 2 108 0 0,6-2-60 0 0,-1 0 0 0 0,17-4 1 0 0,-24 5 30 0 0,-1 0 0 0 0,1 0 1 0 0,-1 0-1 0 0,0 0 1 0 0,1-1-1 0 0,-1 1 1 0 0,0-1-1 0 0,0 1 1 0 0,0-1-1 0 0,0 0 1 0 0,0 0-1 0 0,-1 0 0 0 0,1 0 1 0 0,0 0-1 0 0,2-4 1 0 0,-4 6 15 0 0,0-1 1 0 0,0 0 0 0 0,1 1 0 0 0,-1-1-1 0 0,0 1 1 0 0,0-1 0 0 0,0 0-1 0 0,0 1 1 0 0,0-1 0 0 0,0 1-1 0 0,0-1 1 0 0,0 0 0 0 0,0 1 0 0 0,0-1-1 0 0,0 0 1 0 0,0 1 0 0 0,0-1-1 0 0,-1 1 1 0 0,1-1 0 0 0,0 1-1 0 0,0-1 1 0 0,-1 0 0 0 0,1 1 0 0 0,0-1-1 0 0,-1 1 1 0 0,1-1 0 0 0,-1 1-1 0 0,1-1 1 0 0,0 1 0 0 0,-1 0-1 0 0,1-1 1 0 0,-1 1 0 0 0,1 0 0 0 0,-1-1-1 0 0,1 1 1 0 0,-1 0 0 0 0,0-1-1 0 0,1 1 1 0 0,-1 0 0 0 0,1 0-1 0 0,-1 0 1 0 0,0 0 0 0 0,1-1 0 0 0,-1 1-1 0 0,-1 0 1 0 0,-26-3 623 0 0,21 4-485 0 0,1-1 0 0 0,-1 1 0 0 0,0 0 0 0 0,1 1-1 0 0,-1 0 1 0 0,1 0 0 0 0,-1 0 0 0 0,1 1 0 0 0,0 0 0 0 0,0 0 0 0 0,-6 4-1 0 0,8-4-62 0 0,1-1 0 0 0,-1 1 0 0 0,1-1-1 0 0,0 1 1 0 0,0 0 0 0 0,0 0 0 0 0,0 1-1 0 0,1-1 1 0 0,-1 0 0 0 0,1 1 0 0 0,0 0-1 0 0,0-1 1 0 0,0 1 0 0 0,0 0 0 0 0,1 0-1 0 0,-1 0 1 0 0,1 0 0 0 0,-1 7 0 0 0,2-8-84 0 0,1 0 1 0 0,-1 0 0 0 0,1 0 0 0 0,-1 0-1 0 0,1-1 1 0 0,0 1 0 0 0,0 0-1 0 0,0 0 1 0 0,1 0 0 0 0,-1-1 0 0 0,0 1-1 0 0,1-1 1 0 0,0 1 0 0 0,0-1 0 0 0,0 0-1 0 0,0 1 1 0 0,0-1 0 0 0,0 0-1 0 0,0 0 1 0 0,1-1 0 0 0,3 4 0 0 0,3 0-19 0 0,0 1 0 0 0,0-2 0 0 0,0 1 0 0 0,0-1 0 0 0,11 3 0 0 0,-7-3-107 0 0,0-1 1 0 0,1 0 0 0 0,-1-1 0 0 0,1-1-1 0 0,0 0 1 0 0,-1-1 0 0 0,17-1 0 0 0,-7-2-1807 0 0,38-9 0 0 0,-32 5-590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4.8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41 456 0 0,'0'0'840'0'0,"7"-2"128"0"0,4 0 24 0 0,5 2 8 0 0,2 0-528 0 0,5 0-112 0 0,3 0-16 0 0,8-3-8 0 0,6-2-48 0 0,2 0 0 0 0,2-2-8 0 0,-1 1-2008 0 0,2-4-408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5.7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1 2672 0 0,'0'0'124'0'0,"2"13"48"0"0,-1-9-120 0 0,-1 0 1 0 0,1-1-1 0 0,-1 1 0 0 0,0 0 1 0 0,0 0-1 0 0,-1-1 1 0 0,1 1-1 0 0,-1-1 0 0 0,0 1 1 0 0,0 0-1 0 0,0-1 0 0 0,0 1 1 0 0,-1-1-1 0 0,-2 5 1 0 0,-4 13 180 0 0,-72 190 1180 0 0,26-80-2929 0 0,44-107-152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6.1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23 449 2384 0 0,'0'-2'13'0'0,"0"1"1"0"0,-1-1-1 0 0,1 1 1 0 0,0-1-1 0 0,-1 1 1 0 0,1-1 0 0 0,-1 1-1 0 0,1-1 1 0 0,-1 1-1 0 0,1-1 1 0 0,-1 1-1 0 0,0 0 1 0 0,0-1-1 0 0,0 1 1 0 0,0 0-1 0 0,-1-2 1 0 0,-6-9 47 0 0,7 10 23 0 0,0-1 1 0 0,1 1 0 0 0,-1-1 0 0 0,1 1 0 0 0,-1-1-1 0 0,1 1 1 0 0,0-1 0 0 0,0 0 0 0 0,0 1 0 0 0,1-1 0 0 0,-1 1-1 0 0,1-1 1 0 0,0-2 0 0 0,12-36 764 0 0,-10 35-754 0 0,0 0 1 0 0,1 0 0 0 0,-1 0 0 0 0,1 0 0 0 0,1 1 0 0 0,-1-1-1 0 0,11-8 1 0 0,41-32 418 0 0,-41 34-379 0 0,23-17 207 0 0,-4 1 103 0 0,0 2 0 0 0,2 2 0 0 0,42-21 0 0 0,-52 33-308 0 0,1 1 1 0 0,0 1 0 0 0,0 1 0 0 0,1 2-1 0 0,0 0 1 0 0,36-2 0 0 0,-55 8-97 0 0,-1 1 0 0 0,0 0-1 0 0,0 0 1 0 0,1 1 0 0 0,-1 0 0 0 0,0 0 0 0 0,0 1 0 0 0,0 0 0 0 0,0 1 0 0 0,0 0 0 0 0,13 7 0 0 0,-18-8 19 0 0,1 0 1 0 0,-1 0-1 0 0,0 0 1 0 0,0 1-1 0 0,0-1 1 0 0,0 1-1 0 0,0 0 1 0 0,-1 0-1 0 0,1 0 1 0 0,-1 0-1 0 0,0 1 0 0 0,0-1 1 0 0,0 1-1 0 0,0-1 1 0 0,-1 1-1 0 0,1 0 1 0 0,-1-1-1 0 0,0 1 1 0 0,0 0-1 0 0,-1 0 1 0 0,1 0-1 0 0,-1 0 1 0 0,1 0-1 0 0,-1 0 1 0 0,-1 0-1 0 0,0 5 1 0 0,0 0 37 0 0,-2 1 1 0 0,1-1 0 0 0,-1 0 0 0 0,-1 0 0 0 0,0 0 0 0 0,0 0 0 0 0,0-1-1 0 0,-1 0 1 0 0,-7 9 0 0 0,-1 0 278 0 0,-1 0 1 0 0,0-1-1 0 0,-18 14 0 0 0,-1-2-142 0 0,-2-2 0 0 0,-1-2 0 0 0,-1-1 0 0 0,-44 19 0 0 0,71-37-832 0 0,-1 0 1 0 0,0-1 0 0 0,0-1-1 0 0,-19 4 1 0 0,26-6 372 0 0,0 0 0 0 0,0-1-1 0 0,-1 0 1 0 0,1 0 0 0 0,0 0 0 0 0,-1 0-1 0 0,1 0 1 0 0,0-1 0 0 0,-1 0 0 0 0,1 0 0 0 0,0 0-1 0 0,0 0 1 0 0,0-1 0 0 0,0 1 0 0 0,-6-5-1 0 0,9 5 88 0 0,0 0-1 0 0,-1 0 0 0 0,1 0 0 0 0,1 0 0 0 0,-1 0 0 0 0,0 0 0 0 0,0 0 0 0 0,0 0 0 0 0,0 0 0 0 0,1-1 0 0 0,-1 1 1 0 0,1 0-1 0 0,-1-1 0 0 0,1 1 0 0 0,-1 0 0 0 0,1-1 0 0 0,0 1 0 0 0,0 0 0 0 0,-1-1 0 0 0,1 1 0 0 0,0-1 1 0 0,0 1-1 0 0,1 0 0 0 0,-1-1 0 0 0,0 1 0 0 0,0-1 0 0 0,1-1 0 0 0,0 1 16 0 0,0-1-1 0 0,0 1 0 0 0,0 0 1 0 0,0 0-1 0 0,0 0 1 0 0,1 0-1 0 0,-1 0 1 0 0,0 0-1 0 0,1 1 0 0 0,-1-1 1 0 0,1 0-1 0 0,0 1 1 0 0,0-1-1 0 0,0 1 0 0 0,3-3 1 0 0,-2 5-285 0 0,6 3-442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6.7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 63 2184 0 0,'16'-1'212'0'0,"-11"0"-177"0"0,11 0 654 0 0,-15 1-647 0 0,-1 0-1 0 0,1 1 1 0 0,-1-1 0 0 0,0 0-1 0 0,1 1 1 0 0,-1-1 0 0 0,0 0 0 0 0,1 1-1 0 0,-1-1 1 0 0,0 0 0 0 0,1 1-1 0 0,-1-1 1 0 0,0 1 0 0 0,0-1 0 0 0,1 1-1 0 0,-1-1 1 0 0,0 1 0 0 0,0-1-1 0 0,0 1 1 0 0,0-1 0 0 0,1 1 0 0 0,-1-1-1 0 0,0 1 1 0 0,0-1 0 0 0,0 1-1 0 0,0-1 1 0 0,0 1 0 0 0,0-1-1 0 0,-1 1 1 0 0,1-1 0 0 0,0 1 0 0 0,0-1-1 0 0,0 0 1 0 0,-1 2 0 0 0,-4 15 626 0 0,-4 4-103 0 0,-2 0 0 0 0,-14 20 0 0 0,13-24-494 0 0,2 1-1 0 0,-16 36 0 0 0,24-49-75 0 0,0 0-1 0 0,1 0 1 0 0,0 0-1 0 0,0 0 0 0 0,0 0 1 0 0,0 0-1 0 0,1 1 1 0 0,0-1-1 0 0,1 10 0 0 0,0-15-6 0 0,-1 0-1 0 0,0 1 1 0 0,1-1-1 0 0,-1 0 1 0 0,1 1-1 0 0,-1-1 0 0 0,1 0 1 0 0,-1 1-1 0 0,1-1 1 0 0,-1 0-1 0 0,1 0 0 0 0,0 0 1 0 0,-1 1-1 0 0,1-1 1 0 0,-1 0-1 0 0,1 0 0 0 0,-1 0 1 0 0,1 0-1 0 0,0 0 1 0 0,-1 0-1 0 0,1 0 1 0 0,-1 0-1 0 0,1 0 0 0 0,-1-1 1 0 0,1 1-1 0 0,-1 0 1 0 0,1 0-1 0 0,-1 0 0 0 0,1-1 1 0 0,0 1-1 0 0,-1 0 1 0 0,0 0-1 0 0,1-1 0 0 0,-1 1 1 0 0,2-1-1 0 0,17-14-552 0 0,-9 1 461 0 0,1 0 0 0 0,-2 0 0 0 0,0-1 0 0 0,-1 0 0 0 0,12-30 0 0 0,-12 20 120 0 0,5-26 0 0 0,3-13 30 0 0,-16 63-36 0 0,0 1-1 0 0,1-1 0 0 0,-1 0 0 0 0,0 0 0 0 0,0 1 0 0 0,1-1 0 0 0,-1 0 0 0 0,0 1 0 0 0,1-1 1 0 0,-1 0-1 0 0,0 1 0 0 0,1-1 0 0 0,-1 1 0 0 0,1-1 0 0 0,-1 1 0 0 0,1-1 0 0 0,0 1 0 0 0,-1-1 0 0 0,1 1 1 0 0,-1-1-1 0 0,1 1 0 0 0,0 0 0 0 0,0-1 0 0 0,-1 1 0 0 0,1 0 0 0 0,0 0 0 0 0,-1-1 0 0 0,1 1 0 0 0,0 0 1 0 0,0 0-1 0 0,-1 0 0 0 0,1 0 0 0 0,0 0 0 0 0,0 0 0 0 0,0 0 0 0 0,2 1 29 0 0,0 0 1 0 0,0 0-1 0 0,0 1 0 0 0,0-1 0 0 0,0 1 0 0 0,0 0 1 0 0,3 2-1 0 0,9 6-23 0 0,-10-7-10 0 0,-1-1 1 0 0,0 1-1 0 0,1 0 0 0 0,-2 0 0 0 0,1 0 1 0 0,6 8-1 0 0,-9-11-2 0 0,-1 1 0 0 0,0-1-1 0 0,0 1 1 0 0,1-1 0 0 0,-1 1 0 0 0,0 0 0 0 0,0-1 0 0 0,0 1 0 0 0,0-1 0 0 0,0 1 0 0 0,0 0-1 0 0,0-1 1 0 0,0 1 0 0 0,0 0 0 0 0,0-1 0 0 0,0 1 0 0 0,0-1 0 0 0,0 1 0 0 0,0 0-1 0 0,0-1 1 0 0,-1 1 0 0 0,1-1 0 0 0,0 1 0 0 0,0-1 0 0 0,-1 1 0 0 0,1 0 0 0 0,-1-1 0 0 0,1 0-1 0 0,0 1 1 0 0,-1-1 0 0 0,1 1 0 0 0,-1 0 0 0 0,-1 1 22 0 0,-14 22 711 0 0,13-20-668 0 0,0 0 1 0 0,0 0-1 0 0,0 0 1 0 0,0 1 0 0 0,1-1-1 0 0,0 1 1 0 0,0-1-1 0 0,0 1 1 0 0,1 0-1 0 0,0 0 1 0 0,-1 0 0 0 0,2 0-1 0 0,-2 5 1 0 0,2-5-49 0 0,1-1 0 0 0,-1 1 1 0 0,0-1-1 0 0,1 0 0 0 0,0 0 0 0 0,0 1 1 0 0,0-1-1 0 0,1 0 0 0 0,-1 0 1 0 0,1 0-1 0 0,0 0 0 0 0,3 4 0 0 0,-4-6-25 0 0,1 0-1 0 0,-1-1 1 0 0,1 1 0 0 0,0-1-1 0 0,-1 1 1 0 0,1-1-1 0 0,0 1 1 0 0,0-1-1 0 0,0 0 1 0 0,0 0-1 0 0,0 0 1 0 0,0 0-1 0 0,0 0 1 0 0,0-1-1 0 0,1 1 1 0 0,-1 0-1 0 0,0-1 1 0 0,0 0-1 0 0,1 0 1 0 0,-1 1-1 0 0,0-1 1 0 0,1-1 0 0 0,-1 1-1 0 0,0 0 1 0 0,3-1-1 0 0,3-1 4 0 0,-1 1 1 0 0,1-2-1 0 0,0 1 1 0 0,-1-1-1 0 0,1 0 0 0 0,-1-1 1 0 0,0 0-1 0 0,0 0 1 0 0,-1 0-1 0 0,1-1 0 0 0,-1 0 1 0 0,0-1-1 0 0,0 1 0 0 0,0-1 1 0 0,-1 0-1 0 0,0 0 1 0 0,0-1-1 0 0,7-12 0 0 0,-9 13 16 0 0,0 1 0 0 0,0-1-1 0 0,0 0 1 0 0,0 0 0 0 0,-1 0-1 0 0,0 0 1 0 0,-1-1-1 0 0,1 1 1 0 0,-1 0 0 0 0,0-1-1 0 0,-1 1 1 0 0,1-1 0 0 0,-1 1-1 0 0,-1-1 1 0 0,1 1-1 0 0,-1-1 1 0 0,-2-6 0 0 0,2 8 9 0 0,0 0 1 0 0,-1 0 0 0 0,0 0 0 0 0,1 0-1 0 0,-2 1 1 0 0,1-1 0 0 0,0 1 0 0 0,-6-8-1 0 0,6 11 13 0 0,1-1 0 0 0,0 0 0 0 0,-1 1 0 0 0,1 0-1 0 0,-1-1 1 0 0,0 1 0 0 0,1 0 0 0 0,-1 0-1 0 0,0 0 1 0 0,0 0 0 0 0,0 0 0 0 0,0 0-1 0 0,0 0 1 0 0,1 1 0 0 0,-2-1 0 0 0,1 1 0 0 0,0-1-1 0 0,0 1 1 0 0,0 0 0 0 0,0 0 0 0 0,0 0-1 0 0,0 0 1 0 0,0 0 0 0 0,-3 1 0 0 0,1 0-45 0 0,-1 0 0 0 0,1 1 0 0 0,0 0 1 0 0,0-1-1 0 0,0 1 0 0 0,0 1 0 0 0,0-1 1 0 0,0 1-1 0 0,0-1 0 0 0,1 1 0 0 0,-1 0 1 0 0,1 0-1 0 0,0 1 0 0 0,0-1 0 0 0,0 1 0 0 0,0-1 1 0 0,1 1-1 0 0,-4 6 0 0 0,2-1-656 0 0,0 1-1 0 0,0 0 1 0 0,1-1-1 0 0,0 1 1 0 0,1 0-1 0 0,0 1 1 0 0,-1 11-1 0 0,3-5-1083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7.4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154 283 3680 0 0,'4'-7'84'0'0,"2"-6"39"0"0,0 0 0 0 0,8-24 0 0 0,-13 33-71 0 0,0 0-1 0 0,0 1 1 0 0,-1-1-1 0 0,1 0 1 0 0,-1 0 0 0 0,0 0-1 0 0,0 1 1 0 0,0-1-1 0 0,-1 0 1 0 0,1 0 0 0 0,-1 0-1 0 0,0 1 1 0 0,0-1-1 0 0,0 0 1 0 0,-3-4 0 0 0,3 7-22 0 0,1 0 0 0 0,-1 0 0 0 0,0 0 0 0 0,0 0 0 0 0,0 0 0 0 0,1 0 0 0 0,-1 0 0 0 0,0 0 0 0 0,0 1 0 0 0,0-1 0 0 0,0 0 1 0 0,0 1-1 0 0,0-1 0 0 0,-1 1 0 0 0,1-1 0 0 0,0 1 0 0 0,0 0 0 0 0,0-1 0 0 0,0 1 0 0 0,-1 0 0 0 0,1 0 0 0 0,0 0 0 0 0,0 0 1 0 0,-1 0-1 0 0,1 0 0 0 0,0 0 0 0 0,0 0 0 0 0,0 0 0 0 0,-1 0 0 0 0,1 1 0 0 0,0-1 0 0 0,0 1 0 0 0,0-1 0 0 0,0 1 0 0 0,0-1 1 0 0,-2 2-1 0 0,-3 1 80 0 0,1 0 1 0 0,0 0 0 0 0,0 1-1 0 0,0 0 1 0 0,1 0 0 0 0,-5 4-1 0 0,-49 61 340 0 0,53-61-453 0 0,-1 0 0 0 0,1 1 0 0 0,1-1 0 0 0,-1 1 0 0 0,1 0 0 0 0,1 0 0 0 0,-3 11 0 0 0,6-19 1 0 0,-1 1 0 0 0,1-1 0 0 0,-1 1 0 0 0,1-1 1 0 0,0 1-1 0 0,0-1 0 0 0,-1 1 0 0 0,1-1 0 0 0,0 1 0 0 0,0-1 1 0 0,1 1-1 0 0,-1-1 0 0 0,0 1 0 0 0,1-1 0 0 0,-1 1 0 0 0,0-1 1 0 0,1 1-1 0 0,0-1 0 0 0,-1 1 0 0 0,1-1 0 0 0,0 0 0 0 0,0 1 1 0 0,-1-1-1 0 0,1 0 0 0 0,0 0 0 0 0,0 0 0 0 0,1 0 0 0 0,-1 0 1 0 0,0 0-1 0 0,0 0 0 0 0,0 0 0 0 0,1 0 0 0 0,-1 0 0 0 0,0-1 1 0 0,1 1-1 0 0,-1-1 0 0 0,1 1 0 0 0,-1-1 0 0 0,1 1 0 0 0,-1-1 1 0 0,1 0-1 0 0,2 1 0 0 0,1-1-44 0 0,1 0 0 0 0,-1 0 0 0 0,1 0 0 0 0,0-1 0 0 0,-1 0 0 0 0,1 0 0 0 0,-1 0 1 0 0,1-1-1 0 0,-1 1 0 0 0,7-5 0 0 0,7-4-151 0 0,0-2 0 0 0,-1 0 0 0 0,-1-1 0 0 0,17-16 1 0 0,58-66-276 0 0,-69 67 520 0 0,-2 0-1 0 0,-1-2 1 0 0,21-40 0 0 0,-41 69-21 0 0,1 0 0 0 0,0 0 0 0 0,-1-1 0 0 0,1 1 0 0 0,-1 0 1 0 0,1 0-1 0 0,-1-1 0 0 0,0 1 0 0 0,0 0 0 0 0,1 0 1 0 0,-1-1-1 0 0,0 1 0 0 0,0 0 0 0 0,0-3 0 0 0,-1 4 3 0 0,1-1 0 0 0,0 1 0 0 0,0 0-1 0 0,0-1 1 0 0,-1 1 0 0 0,1 0 0 0 0,0 0 0 0 0,-1-1-1 0 0,1 1 1 0 0,0 0 0 0 0,0 0 0 0 0,-1-1-1 0 0,1 1 1 0 0,0 0 0 0 0,-1 0 0 0 0,1 0-1 0 0,-1 0 1 0 0,1 0 0 0 0,0-1 0 0 0,-1 1-1 0 0,1 0 1 0 0,0 0 0 0 0,-1 0 0 0 0,1 0 0 0 0,-1 0-1 0 0,1 0 1 0 0,0 0 0 0 0,-1 0 0 0 0,1 0-1 0 0,-1 1 1 0 0,-3 0 156 0 0,1 0-1 0 0,-1 0 1 0 0,0 0 0 0 0,1 1-1 0 0,-1-1 1 0 0,1 1-1 0 0,0 0 1 0 0,-4 3 0 0 0,-4 5-3 0 0,1 0 1 0 0,0 1-1 0 0,1 1 0 0 0,1-1 1 0 0,-1 1-1 0 0,-9 20 1 0 0,4-7-84 0 0,0-2-43 0 0,1 0 0 0 0,-14 36 1 0 0,24-53-48 0 0,0 1-1 0 0,1 0 1 0 0,0 0 0 0 0,1 0 0 0 0,-1 0 0 0 0,1 0 0 0 0,1 0 0 0 0,-1 1-1 0 0,1-1 1 0 0,0 0 0 0 0,1 0 0 0 0,0 0 0 0 0,0 1 0 0 0,2 6 0 0 0,-2-12-35 0 0,0 0 0 0 0,0 0 1 0 0,-1 0-1 0 0,1 0 0 0 0,0-1 1 0 0,1 1-1 0 0,-1 0 0 0 0,0-1 1 0 0,0 1-1 0 0,1-1 0 0 0,-1 1 1 0 0,1-1-1 0 0,-1 0 0 0 0,1 0 1 0 0,0 1-1 0 0,-1-1 0 0 0,1 0 1 0 0,0-1-1 0 0,0 1 0 0 0,0 0 1 0 0,-1 0-1 0 0,1-1 0 0 0,0 1 1 0 0,0-1-1 0 0,0 1 0 0 0,0-1 1 0 0,0 0-1 0 0,0 0 0 0 0,0 0 1 0 0,0 0-1 0 0,0 0 0 0 0,4-2 1 0 0,5 0-204 0 0,-1-1 0 0 0,0 0 0 0 0,0-1 0 0 0,18-10 0 0 0,-15 8-14 0 0,2-3 46 0 0,0 0-1 0 0,0-1 1 0 0,-1 0 0 0 0,0-2 0 0 0,0 1-1 0 0,-2-2 1 0 0,1 0 0 0 0,-2 0 0 0 0,0-1-1 0 0,10-16 1 0 0,-6 3 193 0 0,-14 26 99 0 0,-17 3 354 0 0,10 3-323 0 0,-1 0 0 0 0,1 0 1 0 0,1 1-1 0 0,-1 0 0 0 0,1 0 0 0 0,0 0 1 0 0,0 1-1 0 0,0-1 0 0 0,1 1 0 0 0,0 0 1 0 0,1 0-1 0 0,-1 1 0 0 0,1-1 0 0 0,1 1 1 0 0,-4 14-1 0 0,6-20-152 0 0,0-1 0 0 0,-1 0 0 0 0,1 0 0 0 0,0 0 0 0 0,0 1 0 0 0,0-1 1 0 0,0 0-1 0 0,1 0 0 0 0,-1 1 0 0 0,0-1 0 0 0,0 0 0 0 0,1 0 0 0 0,-1 0 0 0 0,1 0 1 0 0,-1 0-1 0 0,1 1 0 0 0,-1-1 0 0 0,1 0 0 0 0,0 0 0 0 0,-1 0 0 0 0,1 0 0 0 0,0 0 1 0 0,0-1-1 0 0,0 1 0 0 0,0 0 0 0 0,0 0 0 0 0,0 0 0 0 0,0-1 0 0 0,0 1 0 0 0,0-1 1 0 0,0 1-1 0 0,0-1 0 0 0,0 1 0 0 0,0-1 0 0 0,1 1 0 0 0,-1-1 0 0 0,0 0 0 0 0,0 0 1 0 0,0 0-1 0 0,2 0 0 0 0,1 1-71 0 0,1-1 0 0 0,-1 0 1 0 0,0-1-1 0 0,0 1 0 0 0,1-1 0 0 0,-1 0 1 0 0,0 0-1 0 0,0 0 0 0 0,0 0 0 0 0,5-3 0 0 0,5-4-130 0 0,-1-1-1 0 0,-1 0 0 0 0,0-1 0 0 0,0 0 0 0 0,18-21 0 0 0,-12 10 307 0 0,0-1 0 0 0,18-32 1408 0 0,-49 70-253 0 0,5-5-1064 0 0,1 0 0 0 0,1 0 0 0 0,-1 1 1 0 0,-4 14-1 0 0,8-20-246 0 0,1 1-1 0 0,0-1 1 0 0,0 1 0 0 0,0-1 0 0 0,1 1 0 0 0,0 0-1 0 0,0 0 1 0 0,1 0 0 0 0,1 11 0 0 0,-1-17-51 0 0,0 0 1 0 0,0 0 0 0 0,0 0 0 0 0,1 1-1 0 0,-1-1 1 0 0,0 0 0 0 0,1 0 0 0 0,-1 0-1 0 0,1 0 1 0 0,-1 0 0 0 0,1-1 0 0 0,0 1-1 0 0,-1 0 1 0 0,1 0 0 0 0,0 0-1 0 0,0 0 1 0 0,-1-1 0 0 0,1 1 0 0 0,0 0-1 0 0,2 0 1 0 0,4 3-1188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7.9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231 0 3392 0 0,'-10'12'503'0'0,"-78"145"2852"0"0,45-75-2205 0 0,-22 51-1338 0 0,62-124 38 0 0,0-1 0 0 0,0 1 0 0 0,-2 9 0 0 0,-5 16-646 0 0,10-32 601 0 0,1-4 24 0 0,1 1 138 0 0,-1 0-1 0 0,1 0 1 0 0,0 0-1 0 0,0 0 1 0 0,0 0-1 0 0,0 0 0 0 0,0 0 1 0 0,0 1-1 0 0,0-1 1 0 0,2 1-1 0 0,0-2-50 0 0,5-2-48 0 0,0-1-1 0 0,0 0 0 0 0,-1-1 1 0 0,8-6-1 0 0,18-12-185 0 0,-16 12 201 0 0,-2 0-1 0 0,19-18 1 0 0,-17 15 45 0 0,-18 15 51 0 0,1-1 0 0 0,0 1 1 0 0,0-1-1 0 0,-1 0 0 0 0,1 1 1 0 0,0-1-1 0 0,-1 0 0 0 0,1 0 1 0 0,-1 1-1 0 0,1-1 0 0 0,0 0 1 0 0,-1 0-1 0 0,0 0 0 0 0,1 0 1 0 0,-1 0-1 0 0,1-1 0 0 0,-1 1 3 0 0,0 1 1 0 0,-1 0-1 0 0,1-1 0 0 0,0 1 0 0 0,0 0 0 0 0,0-1 0 0 0,0 1 0 0 0,-1 0 0 0 0,1-1 1 0 0,0 1-1 0 0,0 0 0 0 0,-1 0 0 0 0,1-1 0 0 0,0 1 0 0 0,-1 0 0 0 0,1 0 1 0 0,0 0-1 0 0,-1-1 0 0 0,1 1 0 0 0,0 0 0 0 0,-1 0 0 0 0,1 0 0 0 0,0 0 1 0 0,-1 0-1 0 0,1 0 0 0 0,0 0 0 0 0,-1 0 0 0 0,0 0 0 0 0,-2-1 33 0 0,0 1 0 0 0,-1 0 0 0 0,1 0 0 0 0,-1 1 0 0 0,1-1 0 0 0,-1 1 0 0 0,1-1 0 0 0,-4 2 0 0 0,-2 2 74 0 0,1 0 0 0 0,-1 1-1 0 0,1 0 1 0 0,0 0 0 0 0,1 1 0 0 0,-1 0-1 0 0,1 0 1 0 0,0 1 0 0 0,0 0 0 0 0,1 0-1 0 0,0 1 1 0 0,-8 12 0 0 0,12-16-90 0 0,-1 0-1 0 0,1 0 1 0 0,-1 0-1 0 0,1 1 1 0 0,1-1-1 0 0,-1 1 1 0 0,0 0-1 0 0,1-1 1 0 0,0 1-1 0 0,0 0 1 0 0,1 0 0 0 0,-1-1-1 0 0,1 1 1 0 0,0 0-1 0 0,0 0 1 0 0,1 0-1 0 0,0 0 1 0 0,-1 0-1 0 0,2-1 1 0 0,-1 1 0 0 0,0 0-1 0 0,1-1 1 0 0,0 1-1 0 0,0-1 1 0 0,0 0-1 0 0,5 7 1 0 0,-6-9-13 0 0,0-1 0 0 0,1 0 0 0 0,-1 1 0 0 0,1-1 0 0 0,-1 0 0 0 0,1 0 0 0 0,-1 0 0 0 0,1 0 1 0 0,0 0-1 0 0,-1 0 0 0 0,1 0 0 0 0,0 0 0 0 0,0-1 0 0 0,0 1 0 0 0,0-1 0 0 0,-1 0 0 0 0,1 1 0 0 0,0-1 0 0 0,0 0 0 0 0,0 0 0 0 0,0 0 0 0 0,0 0 1 0 0,3-1-1 0 0,3 0-363 0 0,-1-1 1 0 0,1-1 0 0 0,0 1 0 0 0,8-5-1 0 0,-15 6 308 0 0,17-6-674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8.4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232 30 488 0 0,'1'-1'17'0'0,"0"1"-1"0"0,-1-1 1 0 0,1 0-1 0 0,-1 0 1 0 0,1 0-1 0 0,-1 1 1 0 0,1-1 0 0 0,-1 0-1 0 0,0 0 1 0 0,1 0-1 0 0,-1 0 1 0 0,0 0 0 0 0,0 0-1 0 0,1 0 1 0 0,-1 0-1 0 0,0 0 1 0 0,0 0 0 0 0,0 0-1 0 0,0 0 1 0 0,0 0-1 0 0,0 0 1 0 0,-1-1-1 0 0,1 1 24 0 0,0 1 0 0 0,-1-1 0 0 0,1 1-1 0 0,0 0 1 0 0,0-1 0 0 0,0 1 0 0 0,0 0-1 0 0,-1-1 1 0 0,1 1 0 0 0,0 0 0 0 0,-1-1-1 0 0,1 1 1 0 0,0 0 0 0 0,0-1 0 0 0,-1 1-1 0 0,1 0 1 0 0,0 0 0 0 0,-1-1 0 0 0,1 1-1 0 0,-1 0 1 0 0,1 0 0 0 0,0 0 0 0 0,-1 0-1 0 0,1 0 1 0 0,-1-1 0 0 0,1 1 0 0 0,0 0-1 0 0,-1 0 1 0 0,1 0 0 0 0,-1 0 0 0 0,1 0-1 0 0,-1 0 1 0 0,1 0 0 0 0,0 0 0 0 0,-1 0-1 0 0,1 1 1 0 0,-1-1 0 0 0,1 0 0 0 0,0 0-1 0 0,-1 0 1 0 0,1 0 0 0 0,-1 1 0 0 0,1-1-1 0 0,0 0 1 0 0,-1 0 0 0 0,1 1 0 0 0,0-1-1 0 0,0 0 1 0 0,-1 0 0 0 0,1 1 0 0 0,0-1-1 0 0,-1 0 1 0 0,1 1 0 0 0,-24 21 401 0 0,2 2 0 0 0,0 0 0 0 0,2 1 0 0 0,0 1 1 0 0,2 1-1 0 0,-27 53 0 0 0,37-60-411 0 0,0 0 1 0 0,-7 33 0 0 0,-3 8-1527 0 0,19-61 1477 0 0,-1-1 1 0 0,0 1-1 0 0,0 0 0 0 0,0 0 1 0 0,0 0-1 0 0,0 0 0 0 0,1 0 1 0 0,-1-1-1 0 0,0 1 0 0 0,0 0 1 0 0,0 0-1 0 0,0 0 1 0 0,1 0-1 0 0,-1 0 0 0 0,0 0 1 0 0,0 0-1 0 0,0 0 0 0 0,1 0 1 0 0,-1 0-1 0 0,0 0 0 0 0,0 0 1 0 0,1 0-1 0 0,-1 0 0 0 0,0 0 1 0 0,0 0-1 0 0,0 0 1 0 0,1 0-1 0 0,-1 0 0 0 0,0 0 1 0 0,0 0-1 0 0,0 0 0 0 0,0 0 1 0 0,1 0-1 0 0,-1 0 0 0 0,0 1 1 0 0,0-1-1 0 0,0 0 0 0 0,0 0 1 0 0,1 0-1 0 0,-1 0 1 0 0,0 0-1 0 0,0 1 0 0 0,0-1 1 0 0,0 0-1 0 0,0 0 0 0 0,0 0 1 0 0,1 0-1 0 0,-1 1 0 0 0,0-1 1 0 0,0 0-1 0 0,0 0 0 0 0,0 0 1 0 0,0 1-1 0 0,0-1 1 0 0,0 0-1 0 0,0 0 0 0 0,2-13 18 0 0,-2 12 18 0 0,0 1-1 0 0,0-1 1 0 0,0 1-1 0 0,0-1 1 0 0,0 0-1 0 0,0 1 1 0 0,0-1-1 0 0,0 1 1 0 0,1-1-1 0 0,-1 1 1 0 0,0-1-1 0 0,0 1 1 0 0,1-1-1 0 0,-1 1 0 0 0,0-1 1 0 0,1 1-1 0 0,-1-1 1 0 0,0 1-1 0 0,1-1 1 0 0,-1 1-1 0 0,1 0 1 0 0,-1-1-1 0 0,1 0 1 0 0,7-5 121 0 0,1 0 1 0 0,0 0-1 0 0,0 1 0 0 0,10-4 1 0 0,-7 2-159 0 0,-1 3 51 0 0,0 0 1 0 0,0 0-1 0 0,0 1 1 0 0,11-2-1 0 0,-8 2 128 0 0,-1 0 0 0 0,15-6-1 0 0,-26 8-96 0 0,-1 0-1 0 0,1 0 0 0 0,0 0 1 0 0,0 0-1 0 0,0 0 1 0 0,-1 0-1 0 0,1 0 0 0 0,0-1 1 0 0,-1 1-1 0 0,0 0 1 0 0,1-1-1 0 0,-1 0 1 0 0,0 1-1 0 0,1-1 0 0 0,0-2 1 0 0,-2 3-51 0 0,0 1 1 0 0,0-1-1 0 0,0 1 1 0 0,-1-1-1 0 0,1 1 1 0 0,0-1-1 0 0,0 1 1 0 0,-1-1-1 0 0,1 1 0 0 0,0 0 1 0 0,-1-1-1 0 0,1 1 1 0 0,0-1-1 0 0,-1 1 1 0 0,1 0-1 0 0,-1 0 1 0 0,1-1-1 0 0,-1 1 1 0 0,1 0-1 0 0,-1 0 1 0 0,1-1-1 0 0,-1 1 1 0 0,1 0-1 0 0,-1 0 0 0 0,1 0 1 0 0,-1 0-1 0 0,1 0 1 0 0,-1 0-1 0 0,1 0 1 0 0,-1 0-1 0 0,1 0 1 0 0,-1 0-1 0 0,1 0 1 0 0,-1 0-1 0 0,1 0 1 0 0,-1 0-1 0 0,1 0 0 0 0,-1 0 1 0 0,1 1-1 0 0,-1-1 1 0 0,-21 8 82 0 0,18-5-88 0 0,1-1 0 0 0,-1 1 0 0 0,1 0 0 0 0,0 1 1 0 0,0-1-1 0 0,1 0 0 0 0,-1 1 0 0 0,1 0 0 0 0,-1-1 0 0 0,1 1 1 0 0,0 0-1 0 0,1 0 0 0 0,-1 0 0 0 0,-1 7 0 0 0,2-8-7 0 0,1 0 0 0 0,-1 0 0 0 0,1 0 0 0 0,0 0 1 0 0,0 0-1 0 0,0 1 0 0 0,0-1 0 0 0,1 0 0 0 0,-1 0 0 0 0,1 0 0 0 0,0 0 0 0 0,-1 0 0 0 0,2 0 0 0 0,-1 0 0 0 0,0-1 0 0 0,0 1 0 0 0,1 0 1 0 0,0-1-1 0 0,-1 1 0 0 0,1-1 0 0 0,4 5 0 0 0,-4-5-12 0 0,1 0 1 0 0,0 0-1 0 0,-1 0 1 0 0,1 0 0 0 0,0 0-1 0 0,0-1 1 0 0,0 1-1 0 0,0-1 1 0 0,0 0-1 0 0,1 0 1 0 0,-1 0-1 0 0,0 0 1 0 0,0-1 0 0 0,1 1-1 0 0,-1-1 1 0 0,1 0-1 0 0,-1 0 1 0 0,0 0-1 0 0,1 0 1 0 0,5-2-1 0 0,5-1-111 0 0,-1-1 0 0 0,1 0 0 0 0,21-11 0 0 0,-25 10 44 0 0,25-16-519 0 0,-28 16 200 0 0,7-5-1481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38.8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8720 0 0,'130'20'-48'0'0,"-105"-19"-643"0"0,2-2-2186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0.1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301 265 112 0 0,'5'-5'78'0'0,"0"1"0"0"0,0-1 0 0 0,0-1 0 0 0,-1 1 0 0 0,0-1 0 0 0,6-9 0 0 0,8-11 1152 0 0,-8 14-740 0 0,38-53 1392 0 0,-44 58-1711 0 0,0 0-1 0 0,0 0 0 0 0,-1 0 0 0 0,0 0 0 0 0,0 0 0 0 0,-1-1 1 0 0,0 1-1 0 0,1-10 0 0 0,-3 16-133 0 0,0-1 0 0 0,0 0 0 0 0,0 1 0 0 0,0-1 0 0 0,0 1 0 0 0,0-1 0 0 0,0 1 0 0 0,-1-1 0 0 0,1 1 1 0 0,-1-1-1 0 0,1 1 0 0 0,-1-1 0 0 0,0 1 0 0 0,1 0 0 0 0,-1-1 0 0 0,0 1 0 0 0,0 0 0 0 0,0 0 0 0 0,0-1 0 0 0,0 1 0 0 0,0 0 0 0 0,0 0 0 0 0,-1 0 1 0 0,1 0-1 0 0,0 0 0 0 0,-1 1 0 0 0,1-1 0 0 0,0 0 0 0 0,-1 1 0 0 0,1-1 0 0 0,-1 1 0 0 0,1-1 0 0 0,-1 1 0 0 0,1-1 0 0 0,-1 1 0 0 0,-2 0 0 0 0,-2-1 64 0 0,-1 1-1 0 0,1 0 0 0 0,0 0 1 0 0,0 0-1 0 0,-1 1 0 0 0,1-1 1 0 0,0 2-1 0 0,-7 1 0 0 0,-6 4 3 0 0,0 1-1 0 0,0 1 0 0 0,1 1 1 0 0,1 0-1 0 0,-1 2 0 0 0,2 0 1 0 0,-28 25-1 0 0,13-6 152 0 0,1 0 0 0 0,-41 60 1 0 0,64-81-255 0 0,0 1 0 0 0,0 0 0 0 0,-5 15 0 0 0,10-23 0 0 0,0 1 0 0 0,1 0 0 0 0,0 1 0 0 0,0-1 0 0 0,0 0 0 0 0,0 0 0 0 0,1 0 0 0 0,-1 1 0 0 0,1-1 0 0 0,0 0 0 0 0,1 0 0 0 0,-1 1 0 0 0,2 5 0 0 0,-1-9-12 0 0,-1 1-1 0 0,1 0 1 0 0,0 0 0 0 0,0 0 0 0 0,0-1 0 0 0,0 1 0 0 0,1 0 0 0 0,-1-1-1 0 0,0 1 1 0 0,1-1 0 0 0,-1 0 0 0 0,1 1 0 0 0,0-1 0 0 0,-1 0-1 0 0,1 0 1 0 0,0 0 0 0 0,0 0 0 0 0,-1 0 0 0 0,1 0 0 0 0,0-1 0 0 0,0 1-1 0 0,0-1 1 0 0,0 1 0 0 0,0-1 0 0 0,0 0 0 0 0,0 1 0 0 0,0-1 0 0 0,3-1-1 0 0,4 1-53 0 0,-1 0 0 0 0,0-1-1 0 0,1-1 1 0 0,-1 1-1 0 0,12-5 1 0 0,-5 0 41 0 0,-1 0 1 0 0,1-1-1 0 0,-1 0 1 0 0,0-1-1 0 0,18-15 0 0 0,58-55-76 0 0,-57 44 167 0 0,-3-2 1 0 0,30-42 0 0 0,-47 52 197 0 0,-12 25 57 0 0,-3 1-229 0 0,1 1 0 0 0,0-1 0 0 0,-1 1 0 0 0,1-1 0 0 0,0 1 0 0 0,0-1 1 0 0,0 1-1 0 0,-1 0 0 0 0,1-1 0 0 0,0 1 0 0 0,0 0 0 0 0,0 0 0 0 0,0 0 0 0 0,0 0 0 0 0,0 0 0 0 0,1 0 0 0 0,-2 1 0 0 0,-14 22 394 0 0,13-19-286 0 0,-10 18-9 0 0,0 0 1 0 0,-11 29-1 0 0,20-43-205 0 0,1 1-1 0 0,0 0 0 0 0,0 0 0 0 0,1 0 0 0 0,1 0 0 0 0,0 0 1 0 0,0 1-1 0 0,1 15 0 0 0,0-25-17 0 0,0 1 0 0 0,0-1 0 0 0,1 0 1 0 0,-1 0-1 0 0,0 0 0 0 0,0 1 0 0 0,1-1 0 0 0,-1 0 0 0 0,1 0 1 0 0,-1 0-1 0 0,1 0 0 0 0,-1 0 0 0 0,1 0 0 0 0,0 0 1 0 0,0 0-1 0 0,-1 0 0 0 0,1 0 0 0 0,0 0 0 0 0,0 0 0 0 0,0 0 1 0 0,0-1-1 0 0,1 2 0 0 0,0-1-34 0 0,0-1 0 0 0,0 1 0 0 0,-1-1 0 0 0,1 1 0 0 0,0-1 1 0 0,0 0-1 0 0,0 0 0 0 0,0 0 0 0 0,-1 0 0 0 0,1 0 0 0 0,0 0 0 0 0,0-1 0 0 0,2 0 0 0 0,2-1-64 0 0,0 0-1 0 0,0 0 0 0 0,0 0 0 0 0,-1-1 0 0 0,1 0 1 0 0,-1 0-1 0 0,0-1 0 0 0,5-3 0 0 0,31-36 9 0 0,-2-1 1 0 0,66-95-1 0 0,-89 116 270 0 0,-4 7 514 0 0,-17 25 957 0 0,-19 29-956 0 0,-34 80 1 0 0,50-102-666 0 0,4-8-9 0 0,0 1 1 0 0,0-1-1 0 0,1 1 0 0 0,0 0 1 0 0,0 0-1 0 0,1 0 1 0 0,0 0-1 0 0,0 19 0 0 0,2-26-41 0 0,0 0 0 0 0,0 1 0 0 0,0-1 0 0 0,0 0-1 0 0,1 0 1 0 0,-1 1 0 0 0,1-1 0 0 0,0 0 0 0 0,0 0-1 0 0,0 0 1 0 0,2 4 0 0 0,-2-6 7 0 0,-1 1 0 0 0,1-1 0 0 0,0 1 0 0 0,0-1 0 0 0,0 1 0 0 0,0-1 0 0 0,0 0 0 0 0,0 0 0 0 0,1 1 0 0 0,-1-1 0 0 0,0 0 0 0 0,0 0 0 0 0,0 0 0 0 0,0 0 0 0 0,0 0 0 0 0,0 0 0 0 0,0 0 0 0 0,0-1 0 0 0,0 1 0 0 0,0 0 0 0 0,0-1 0 0 0,0 1-1 0 0,0-1 1 0 0,0 1 0 0 0,0-1 0 0 0,0 1 0 0 0,0-1 0 0 0,1 0 0 0 0,8-5-111 0 0,0 0 0 0 0,0-1 0 0 0,-1 0 0 0 0,0 0 0 0 0,16-17 0 0 0,37-51-26 0 0,-32 37 170 0 0,45-48 24 0 0,-68 78 224 0 0,-10 10 547 0 0,-13 13 122 0 0,6-1-797 0 0,0 0 0 0 0,2 0 0 0 0,0 1 0 0 0,0 0 0 0 0,1 0 0 0 0,1 0 1 0 0,1 1-1 0 0,0 0 0 0 0,-4 30 0 0 0,8-45-239 0 0,1 1 0 0 0,0 0 0 0 0,0-1 0 0 0,0 1 1 0 0,0 0-1 0 0,0-1 0 0 0,1 1 0 0 0,-1-1 0 0 0,0 1 0 0 0,1-1 0 0 0,-1 1 1 0 0,1 0-1 0 0,0-1 0 0 0,-1 1 0 0 0,1-1 0 0 0,0 0 0 0 0,0 1 0 0 0,0-1 1 0 0,2 3-1 0 0,-2-4-37 0 0,0 1 1 0 0,0 0-1 0 0,0-1 1 0 0,0 1-1 0 0,0-1 1 0 0,1 1 0 0 0,-1-1-1 0 0,0 1 1 0 0,0-1-1 0 0,0 0 1 0 0,1 0-1 0 0,-1 0 1 0 0,0 0-1 0 0,1 1 1 0 0,-1-2-1 0 0,0 1 1 0 0,0 0 0 0 0,1 0-1 0 0,-1 0 1 0 0,0 0-1 0 0,0-1 1 0 0,0 1-1 0 0,1-1 1 0 0,-1 1-1 0 0,0-1 1 0 0,2 0-1 0 0,10-8-1310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5.6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54 229 3512 0 0,'-22'41'360'0'0,"18"-28"-304"0"0,-1 0 0 0 0,2 0-1 0 0,-1 0 1 0 0,2 1 0 0 0,-3 16 0 0 0,-3 22-340 0 0</inkml:trace>
  <inkml:trace contextRef="#ctx0" brushRef="#br0" timeOffset="1">112 0 4976 0 0,'0'0'1124'0'0,"-18"26"1716"0"0,13 2-6873 0 0,5-16 1894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1.4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96 26 1496 0 0,'-10'14'1769'0'0,"7"-5"-1483"0"0,0 0 0 0 0,1 0 0 0 0,0 1 0 0 0,0-1 0 0 0,1 0 0 0 0,1 1 0 0 0,0 15 0 0 0,0-24 581 0 0,-9 13-703 0 0,-29 51 1060 0 0,33-56-1179 0 0,1 0 1 0 0,1 0 0 0 0,-1 0 0 0 0,2 0-1 0 0,-1 1 1 0 0,-1 17 0 0 0,3-25-41 0 0,1 0 1 0 0,0 1 0 0 0,0-1-1 0 0,1 1 1 0 0,-1-1 0 0 0,0 0-1 0 0,1 1 1 0 0,-1-1 0 0 0,1 0-1 0 0,0 0 1 0 0,0 1 0 0 0,0-1-1 0 0,0 0 1 0 0,0 0-1 0 0,0 0 1 0 0,1 0 0 0 0,-1 0-1 0 0,1-1 1 0 0,-1 1 0 0 0,1 0-1 0 0,0-1 1 0 0,-1 1 0 0 0,1-1-1 0 0,0 1 1 0 0,0-1 0 0 0,0 0-1 0 0,0 0 1 0 0,1 0 0 0 0,-1 0-1 0 0,0 0 1 0 0,0 0-1 0 0,0-1 1 0 0,4 1 0 0 0,-4 0-6 0 0,1-1 0 0 0,0 0 0 0 0,0 0 0 0 0,0 0 0 0 0,-1 0 0 0 0,1 0 0 0 0,0-1 0 0 0,0 1 0 0 0,-1-1 0 0 0,1 0 0 0 0,-1 0 0 0 0,1 0 0 0 0,0 0 0 0 0,-1 0 0 0 0,4-3 0 0 0,0 1 0 0 0,-1-1 0 0 0,1 0 0 0 0,-1-1 0 0 0,0 1 0 0 0,5-7 0 0 0,5-8-26 0 0,26-41 1 0 0,2-6 9 0 0,-42 65 404 0 0,-4 31-525 0 0,-20 89 437 0 0,23-118-300 0 0,0 0 1 0 0,-1 1-1 0 0,1-1 1 0 0,0 0-1 0 0,0 1 1 0 0,0-1 0 0 0,0 0-1 0 0,0 0 1 0 0,1 1-1 0 0,-1-1 1 0 0,0 0-1 0 0,1 1 1 0 0,-1-1-1 0 0,0 0 1 0 0,1 0-1 0 0,0 0 1 0 0,-1 0 0 0 0,1 1-1 0 0,0-1 1 0 0,-1 0-1 0 0,1 0 1 0 0,0 0-1 0 0,0 0 1 0 0,0 0-1 0 0,1 1 1 0 0,0-2-2 0 0,-1 1 0 0 0,1 0 1 0 0,-1-1-1 0 0,1 1 0 0 0,0-1 0 0 0,-1 0 1 0 0,1 1-1 0 0,-1-1 0 0 0,1 0 0 0 0,0 0 0 0 0,-1 0 1 0 0,1 0-1 0 0,0 0 0 0 0,-1-1 0 0 0,1 1 1 0 0,-1 0-1 0 0,1-1 0 0 0,-1 1 0 0 0,3-2 0 0 0,2-1-23 0 0,1 0 0 0 0,-1 0-1 0 0,0-1 1 0 0,0 0 0 0 0,-1 0-1 0 0,1-1 1 0 0,-1 1 0 0 0,0-1-1 0 0,0-1 1 0 0,0 1 0 0 0,-1 0-1 0 0,0-1 1 0 0,0 0 0 0 0,3-7-1 0 0,0-1-51 0 0,-1 0-1 0 0,0-1 1 0 0,-1 1-1 0 0,-1-1 1 0 0,4-23-1 0 0,-8 30 76 0 0,0 0-1 0 0,0 0 1 0 0,0 0-1 0 0,-1 0 1 0 0,0 0-1 0 0,-1 0 1 0 0,0 1-1 0 0,0-1 0 0 0,-1 0 1 0 0,0 1-1 0 0,-5-12 1 0 0,-1 1 69 0 0,8 16-49 0 0,0 0 0 0 0,0 0 0 0 0,0 0 0 0 0,0 0-1 0 0,0 0 1 0 0,0 0 0 0 0,-1 1 0 0 0,1-1-1 0 0,0 0 1 0 0,-1 1 0 0 0,0-1 0 0 0,1 1 0 0 0,-1-1-1 0 0,0 1 1 0 0,0 0 0 0 0,0-1 0 0 0,-2 0-1 0 0,-3-2 188 0 0,7 4-214 0 0,-1 1 6 0 0,1-1 0 0 0,0 1 0 0 0,0-1 0 0 0,0 0 1 0 0,0 1-1 0 0,0-1 0 0 0,-1 1 0 0 0,1-1 0 0 0,0 0 1 0 0,0 1-1 0 0,0-1 0 0 0,0 1 0 0 0,0-1 1 0 0,0 0-1 0 0,1 1 0 0 0,-1-1 0 0 0,0 1 0 0 0,0-1 1 0 0,0 0-1 0 0,0 1 0 0 0,0-1 0 0 0,1 0 0 0 0,-1 1 1 0 0,0-1-1 0 0,0 0 0 0 0,0 1 0 0 0,1-1 1 0 0,-1 1-1 0 0,3 3-10 0 0,0 0 1 0 0,0 0-1 0 0,1-1 1 0 0,-1 1-1 0 0,1-1 1 0 0,0 1-1 0 0,0-1 1 0 0,0 0-1 0 0,0-1 1 0 0,0 1-1 0 0,1-1 1 0 0,-1 1-1 0 0,1-2 1 0 0,0 1-1 0 0,-1 0 1 0 0,8 1-1 0 0,11 2-75 0 0,-1-1-1 0 0,28 1 0 0 0,-46-5 83 0 0,3 1-74 0 0,1-2 1 0 0,0 1 0 0 0,0-1-1 0 0,-1 0 1 0 0,1 0-1 0 0,9-4 1 0 0,-13 4 38 0 0,0 0-1 0 0,1-1 1 0 0,-1 1-1 0 0,-1-1 1 0 0,1 0 0 0 0,0-1-1 0 0,0 1 1 0 0,-1 0 0 0 0,1-1-1 0 0,-1 0 1 0 0,0 0 0 0 0,5-6-1 0 0,-7 9 42 0 0,0-1-1 0 0,-1 0 0 0 0,1 0 0 0 0,-1 0 0 0 0,1 1 0 0 0,-1-1 1 0 0,0 0-1 0 0,1 0 0 0 0,-1 0 0 0 0,0 0 0 0 0,1 0 0 0 0,-1 0 1 0 0,0 0-1 0 0,0 0 0 0 0,0 0 0 0 0,0 0 0 0 0,0 1 0 0 0,0-2 1 0 0,0 1 15 0 0,-1 1 0 0 0,1-1 0 0 0,0 1 0 0 0,-1-1 0 0 0,1 1 0 0 0,0 0 0 0 0,-1-1 1 0 0,1 1-1 0 0,0-1 0 0 0,-1 1 0 0 0,1 0 0 0 0,0 0 0 0 0,-1-1 0 0 0,1 1 0 0 0,-1 0 1 0 0,1 0-1 0 0,-1-1 0 0 0,1 1 0 0 0,-1 0 0 0 0,1 0 0 0 0,-1 0 0 0 0,1 0 0 0 0,-2 0 0 0 0,0 0 46 0 0,0-1 0 0 0,0 2-1 0 0,-1-1 1 0 0,1 0 0 0 0,0 0-1 0 0,0 1 1 0 0,0-1 0 0 0,0 1-1 0 0,-1 0 1 0 0,1-1 0 0 0,0 1-1 0 0,0 0 1 0 0,0 0-1 0 0,-1 2 1 0 0,-10 7 27 0 0,1 2-1 0 0,0-1 1 0 0,1 2 0 0 0,0 0-1 0 0,1 0 1 0 0,0 0-1 0 0,2 1 1 0 0,-1 1 0 0 0,2 0-1 0 0,0 0 1 0 0,0 0 0 0 0,2 1-1 0 0,0 0 1 0 0,-4 20-1 0 0,8-32-100 0 0,1 0-1 0 0,0 0 1 0 0,0 0-1 0 0,0 0 0 0 0,0 0 1 0 0,0 0-1 0 0,1 0 1 0 0,0 0-1 0 0,0 0 0 0 0,0 0 1 0 0,0 0-1 0 0,1-1 1 0 0,-1 1-1 0 0,1 0 0 0 0,4 5 1 0 0,-5-7-34 0 0,1-1 1 0 0,-1 1-1 0 0,1 0 1 0 0,0 0-1 0 0,0-1 1 0 0,0 1-1 0 0,0-1 1 0 0,0 1 0 0 0,0-1-1 0 0,0 0 1 0 0,0 0-1 0 0,1 0 1 0 0,-1 0-1 0 0,0 0 1 0 0,1-1-1 0 0,-1 1 1 0 0,1-1-1 0 0,-1 1 1 0 0,1-1-1 0 0,-1 0 1 0 0,1 0-1 0 0,-1 0 1 0 0,0 0-1 0 0,1-1 1 0 0,4 0-1 0 0,4-2-39 0 0,1-1-1 0 0,-1 0 0 0 0,0-1 0 0 0,0 0 1 0 0,0-1-1 0 0,-1 0 0 0 0,0 0 1 0 0,0-1-1 0 0,14-13 0 0 0,1-3-152 0 0,-1-2 1 0 0,21-29-1 0 0,-34 41 235 0 0,24-33-7 0 0,-33 43 16 0 0,1 0 0 0 0,-1-1 1 0 0,0 0-1 0 0,-1 1 0 0 0,1-1 0 0 0,-1 0 1 0 0,1 0-1 0 0,-1 0 0 0 0,0 0 1 0 0,0-6-1 0 0,-1 9 13 0 0,0 1 0 0 0,0 0 1 0 0,0 0-1 0 0,0 0 0 0 0,0 0 0 0 0,0 0 1 0 0,0 0-1 0 0,0 0 0 0 0,0-1 1 0 0,0 1-1 0 0,0 0 0 0 0,0 0 0 0 0,0 0 1 0 0,0 0-1 0 0,0 0 0 0 0,0 0 0 0 0,0 0 1 0 0,0-1-1 0 0,0 1 0 0 0,0 0 1 0 0,0 0-1 0 0,0 0 0 0 0,0 0 0 0 0,-1 0 1 0 0,1 0-1 0 0,0 0 0 0 0,0 0 0 0 0,0 0 1 0 0,0-1-1 0 0,0 1 0 0 0,0 0 1 0 0,0 0-1 0 0,0 0 0 0 0,0 0 0 0 0,-1 0 1 0 0,1 0-1 0 0,0 0 0 0 0,0 0 0 0 0,0 0 1 0 0,0 0-1 0 0,0 0 0 0 0,0 0 1 0 0,0 0-1 0 0,-1 0 0 0 0,1 0 0 0 0,0 0 1 0 0,0 0-1 0 0,0 0 0 0 0,0 0 1 0 0,0 0-1 0 0,0 0 0 0 0,-1 0 0 0 0,1 0 1 0 0,-8 6 559 0 0,-8 10 7 0 0,4 2-473 0 0,-1 0 0 0 0,2 1-1 0 0,0 0 1 0 0,2 1-1 0 0,0 0 1 0 0,-6 21-1 0 0,14-36-120 0 0,0-1 0 0 0,0 1 0 0 0,1-1-1 0 0,-1 1 1 0 0,1-1 0 0 0,0 1 0 0 0,0-1 0 0 0,2 9-1 0 0,-2-12-11 0 0,0 0 1 0 0,1 0-1 0 0,-1 0 0 0 0,0 0 0 0 0,0 0 0 0 0,1 0 0 0 0,-1 0 1 0 0,1 0-1 0 0,-1 0 0 0 0,1 0 0 0 0,-1-1 0 0 0,1 1 0 0 0,0 0 1 0 0,-1 0-1 0 0,1-1 0 0 0,0 1 0 0 0,0 0 0 0 0,-1-1 0 0 0,1 1 1 0 0,0 0-1 0 0,0-1 0 0 0,0 0 0 0 0,0 1 0 0 0,0-1 0 0 0,0 1 1 0 0,0-1-1 0 0,0 0 0 0 0,0 0 0 0 0,0 1 0 0 0,0-1 0 0 0,0 0 0 0 0,0 0 1 0 0,0 0-1 0 0,0 0 0 0 0,0 0 0 0 0,0 0 0 0 0,0-1 0 0 0,0 1 1 0 0,0 0-1 0 0,0 0 0 0 0,0-1 0 0 0,0 1 0 0 0,-1-1 0 0 0,1 1 1 0 0,1-1-1 0 0,15-8-295 0 0,0 0 0 0 0,-1-1 1 0 0,-1-1-1 0 0,1-1 0 0 0,-2 0 1 0 0,0-1-1 0 0,15-16 0 0 0,-9 3 115 0 0,0 0-1 0 0,31-56 1 0 0,-29 43 1695 0 0,-33 52-311 0 0,6-3-904 0 0,0 0 0 0 0,-7 20 0 0 0,1-3-244 0 0,8-20-187 0 0,0 1 0 0 0,1-1 0 0 0,-1 1 0 0 0,2-1 0 0 0,-1 1 0 0 0,0 9 0 0 0,2-14-103 0 0,0 0-1 0 0,0 0 1 0 0,0 0 0 0 0,0 1-1 0 0,1-1 1 0 0,-1 0-1 0 0,1 0 1 0 0,0 0-1 0 0,0 0 1 0 0,0 0 0 0 0,0 0-1 0 0,0 0 1 0 0,1-1-1 0 0,-1 1 1 0 0,1 0-1 0 0,0-1 1 0 0,0 1 0 0 0,3 2-1 0 0,2 1-354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1.7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141 375 400 0 0,'6'-3'124'0'0,"0"0"-1"0"0,0 0 1 0 0,-1-1 0 0 0,1 0 0 0 0,-1 0-1 0 0,0 0 1 0 0,0 0 0 0 0,0-1 0 0 0,0 0-1 0 0,-1 0 1 0 0,5-7 0 0 0,-2 1 177 0 0,0 0-1 0 0,0-1 1 0 0,-2 0-1 0 0,9-21 1 0 0,-13 31-295 0 0,-1 1 0 0 0,0 0-1 0 0,1-1 1 0 0,-1 1 0 0 0,0-1 0 0 0,1 1 0 0 0,-1-1-1 0 0,0 1 1 0 0,0 0 0 0 0,0-1 0 0 0,0 1 0 0 0,0-1 0 0 0,-1 1-1 0 0,1-1 1 0 0,-1 0 0 0 0,1 1 9 0 0,0 0 0 0 0,-1 1-1 0 0,1-1 1 0 0,-1 1 0 0 0,1-1 0 0 0,-1 1 0 0 0,1-1 0 0 0,-1 1-1 0 0,1-1 1 0 0,-1 1 0 0 0,1 0 0 0 0,-1-1 0 0 0,1 1-1 0 0,-1 0 1 0 0,0 0 0 0 0,1-1 0 0 0,-1 1 0 0 0,1 0-1 0 0,-1 0 1 0 0,0 0 0 0 0,1 0 0 0 0,-2-1 0 0 0,-1 1 74 0 0,-1 1 1 0 0,1-1 0 0 0,0 1 0 0 0,-1-1 0 0 0,1 1-1 0 0,0 0 1 0 0,0 0 0 0 0,-1 0 0 0 0,1 1-1 0 0,-4 2 1 0 0,-3 2 270 0 0,0 2 0 0 0,0-1 0 0 0,0 1-1 0 0,1 1 1 0 0,-11 13 0 0 0,-36 53 872 0 0,42-54-1285 0 0,1 1 0 0 0,-12 25 1 0 0,22-40 38 0 0,0 0 0 0 0,0 0 0 0 0,1 0 0 0 0,0 1 0 0 0,0-1 1 0 0,1 1-1 0 0,0-1 0 0 0,0 1 0 0 0,1 0 0 0 0,0-1 1 0 0,1 12-1 0 0,-1-17-20 0 0,1-1 0 0 0,-1 0 0 0 0,0 1 0 0 0,1-1 0 0 0,-1 0 0 0 0,1 0 0 0 0,0 1 0 0 0,-1-1 0 0 0,1 0 0 0 0,0 0 0 0 0,0 0 0 0 0,0 0 0 0 0,-1 0 0 0 0,1 0 0 0 0,0 0 0 0 0,0 0 0 0 0,1 0 0 0 0,-1 0 0 0 0,0 0 1 0 0,0-1-1 0 0,0 1 0 0 0,0 0 0 0 0,1-1 0 0 0,-1 1 0 0 0,0-1 0 0 0,1 0 0 0 0,-1 1 0 0 0,0-1 0 0 0,1 0 0 0 0,-1 0 0 0 0,1 0 0 0 0,-1 0 0 0 0,0 0 0 0 0,1 0 0 0 0,-1 0 0 0 0,0 0 0 0 0,1 0 0 0 0,-1-1 0 0 0,2 0 0 0 0,4 0-139 0 0,-1-1 0 0 0,1-1-1 0 0,-1 1 1 0 0,0-1 0 0 0,0 0-1 0 0,10-7 1 0 0,17-15-229 0 0,-2 0-1 0 0,-1-2 1 0 0,-2-1 0 0 0,0-2-1 0 0,-2 0 1 0 0,23-36 0 0 0,78-139 415 0 0,-79 131 571 0 0,-24 39 646 0 0,-150 240 4403 0 0,106-166-6419 0 0,0 1 0 0 0,3 1 1 0 0,-19 69-1 0 0,28-79-2147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4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0 786 632 0 0,'0'0'280'0'0,"18"-14"708"0"0,184-192 976 0 0,-198 202-1940 0 0,343-418 1292 0 0,-326 395-1270 0 0,-8 12-42 0 0,-2-1-1 0 0,0 0 0 0 0,15-29 1 0 0,-25 44-2 0 0,-1 1 1 0 0,0-1-1 0 0,1 0 0 0 0,-1 1 1 0 0,0-1-1 0 0,0 0 1 0 0,1 1-1 0 0,-1-1 0 0 0,0 0 1 0 0,0 1-1 0 0,0-1 1 0 0,0 0-1 0 0,0 1 0 0 0,0-1 1 0 0,0 0-1 0 0,0 0 1 0 0,0 1-1 0 0,0-1 0 0 0,0 0 1 0 0,0 1-1 0 0,-1-1 0 0 0,1 0 1 0 0,0 1-1 0 0,-1-2 1 0 0,0 2 4 0 0,1-1 0 0 0,-1 1 0 0 0,0 0 0 0 0,1-1 0 0 0,-1 1 0 0 0,0 0 1 0 0,1 0-1 0 0,-1 0 0 0 0,0 0 0 0 0,1-1 0 0 0,-1 1 0 0 0,0 0 0 0 0,0 0 0 0 0,1 0 1 0 0,-1 1-1 0 0,0-1 0 0 0,1 0 0 0 0,-1 0 0 0 0,-1 0 0 0 0,-3 2 68 0 0,-1 0 0 0 0,1 0-1 0 0,-1 0 1 0 0,-8 6 0 0 0,-3 4 26 0 0,1 0 0 0 0,1 1-1 0 0,0 0 1 0 0,1 1 0 0 0,-20 25 0 0 0,-55 87-15 0 0,67-92-48 0 0,-57 91 251 0 0,65-100-88 0 0,1 1 1 0 0,1 0-1 0 0,-8 30 1 0 0,18-48-166 0 0,0 1 1 0 0,1-1 0 0 0,0 1 0 0 0,0-1-1 0 0,1 1 1 0 0,0 0 0 0 0,1-1-1 0 0,0 1 1 0 0,3 13 0 0 0,-3-19-69 0 0,-1-1 0 0 0,1 1 1 0 0,0 0-1 0 0,1 0 0 0 0,-1-1 0 0 0,0 1 1 0 0,1-1-1 0 0,0 1 0 0 0,-1-1 0 0 0,1 1 1 0 0,0-1-1 0 0,0 0 0 0 0,4 3 0 0 0,-4-4-2 0 0,0 0-1 0 0,0 0 0 0 0,0 0 0 0 0,0 0 0 0 0,0-1 1 0 0,0 1-1 0 0,0-1 0 0 0,0 1 0 0 0,0-1 1 0 0,0 0-1 0 0,1 1 0 0 0,-1-1 0 0 0,0 0 0 0 0,0-1 1 0 0,0 1-1 0 0,1 0 0 0 0,-1-1 0 0 0,0 1 0 0 0,0-1 1 0 0,3-1-1 0 0,7-2-16 0 0,0-1-1 0 0,-1-1 1 0 0,0 0 0 0 0,0-1 0 0 0,0 0 0 0 0,-1 0-1 0 0,13-13 1 0 0,5-8-124 0 0,25-32 0 0 0,-42 48 167 0 0,-4 3 27 0 0,-1 1 1 0 0,1-1 0 0 0,-2 0-1 0 0,10-19 1 0 0,-13 23-8 0 0,0 0 0 0 0,0-1 0 0 0,-1 1 1 0 0,1-1-1 0 0,-1 1 0 0 0,0-1 0 0 0,-1 0 0 0 0,0 0 0 0 0,0 1 1 0 0,-1-11-1 0 0,1 14 48 0 0,-1 0-1 0 0,0 0 1 0 0,1 0 0 0 0,-1 0 0 0 0,0 0 0 0 0,-1 0-1 0 0,1 0 1 0 0,0 0 0 0 0,0 1 0 0 0,-1-1 0 0 0,1 0 0 0 0,-1 1-1 0 0,1-1 1 0 0,-1 1 0 0 0,0 0 0 0 0,0-1 0 0 0,0 1-1 0 0,0 0 1 0 0,1 0 0 0 0,-1 0 0 0 0,-1 0 0 0 0,1 1-1 0 0,0-1 1 0 0,0 0 0 0 0,0 1 0 0 0,0-1 0 0 0,0 1-1 0 0,-1 0 1 0 0,1 0 0 0 0,0 0 0 0 0,0 0 0 0 0,0 0-1 0 0,-1 1 1 0 0,1-1 0 0 0,0 0 0 0 0,0 1 0 0 0,0 0 0 0 0,0-1-1 0 0,0 1 1 0 0,0 0 0 0 0,-3 2 0 0 0,4-3-90 0 0,0 1 0 0 0,0 0 1 0 0,0-1-1 0 0,0 1 0 0 0,1 0 0 0 0,-1 0 1 0 0,0 0-1 0 0,0 0 0 0 0,1 0 0 0 0,-1 0 1 0 0,0 0-1 0 0,1 0 0 0 0,-1 0 1 0 0,1 0-1 0 0,-1 0 0 0 0,1 0 0 0 0,0 0 1 0 0,-1 1-1 0 0,1-1 0 0 0,0 0 0 0 0,0 0 1 0 0,0 0-1 0 0,0 0 0 0 0,0 1 0 0 0,0-1 1 0 0,0 0-1 0 0,0 0 0 0 0,0 0 1 0 0,1 1-1 0 0,-1-1 0 0 0,0 0 0 0 0,1 0 1 0 0,-1 0-1 0 0,1 0 0 0 0,0 1 0 0 0,1 2-135 0 0,0-1-1 0 0,1 0 1 0 0,-1 1-1 0 0,1-1 0 0 0,0 0 1 0 0,0-1-1 0 0,0 1 0 0 0,0-1 1 0 0,4 3-1 0 0,3 2-1019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4.6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285 61 488 0 0,'2'-3'110'0'0,"0"1"-1"0"0,0-1 1 0 0,-1 0 0 0 0,1 0-1 0 0,-1 0 1 0 0,0 0 0 0 0,1 0-1 0 0,0-5 1 0 0,3-7 1107 0 0,-5 15-997 0 0,-6-14 532 0 0,-58 25 1177 0 0,41-4-1552 0 0,0 1-1 0 0,1 1 0 0 0,1 1 1 0 0,-33 20-1 0 0,47-25-317 0 0,-1 1-1 0 0,1-1 1 0 0,0 1-1 0 0,1 0 1 0 0,-1 1-1 0 0,1-1 1 0 0,1 1-1 0 0,-1 0 1 0 0,1 1 0 0 0,1 0-1 0 0,-1-1 1 0 0,1 1-1 0 0,0 1 1 0 0,1-1-1 0 0,-3 12 1 0 0,5-18-69 0 0,1 1 0 0 0,-1-1 0 0 0,1 0 0 0 0,0 1 0 0 0,0-1 0 0 0,0 0 0 0 0,0 1 0 0 0,1-1 0 0 0,-1 1 0 0 0,1-1 0 0 0,-1 0 0 0 0,1 1 0 0 0,0-1 1 0 0,0 0-1 0 0,0 0 0 0 0,0 0 0 0 0,0 0 0 0 0,1 0 0 0 0,-1 0 0 0 0,0 0 0 0 0,1 0 0 0 0,0 0 0 0 0,-1 0 0 0 0,1-1 0 0 0,0 1 0 0 0,2 1 0 0 0,-1-1-39 0 0,0 0 0 0 0,0-1 0 0 0,0 1 0 0 0,0-1 0 0 0,1 1 0 0 0,-1-1 0 0 0,0 0 0 0 0,1 0 0 0 0,-1-1 0 0 0,0 1 0 0 0,1-1 0 0 0,-1 1 0 0 0,1-1 0 0 0,-1 0 0 0 0,1-1 0 0 0,-1 1 0 0 0,6-2 0 0 0,7-3-90 0 0,0-1 0 0 0,-1-1 1 0 0,0-1-1 0 0,0 0 0 0 0,-1-1 0 0 0,0 0 0 0 0,-1-1 0 0 0,0-1 0 0 0,0 0 0 0 0,-1-1 1 0 0,0 0-1 0 0,14-21 0 0 0,-24 31 175 0 0,-1 0 1 0 0,0 0-1 0 0,0 0 1 0 0,0 1 0 0 0,-1-1-1 0 0,1 0 1 0 0,0-1-1 0 0,-1 1 1 0 0,1 0-1 0 0,-1 0 1 0 0,1-4-1 0 0,-1 6-22 0 0,0-1-1 0 0,0 1 0 0 0,0-1 0 0 0,0 1 1 0 0,0-1-1 0 0,0 1 0 0 0,-1-1 0 0 0,1 1 1 0 0,0-1-1 0 0,0 1 0 0 0,0-1 0 0 0,0 1 1 0 0,-1-1-1 0 0,1 1 0 0 0,0-1 0 0 0,0 1 1 0 0,-1-1-1 0 0,1 1 0 0 0,0 0 0 0 0,-1-1 1 0 0,1 1-1 0 0,-1 0 0 0 0,1-1 0 0 0,0 1 1 0 0,-1 0-1 0 0,1-1 0 0 0,-1 1 0 0 0,1 0 1 0 0,-1 0-1 0 0,1 0 0 0 0,-1-1 0 0 0,1 1 1 0 0,-1 0-1 0 0,1 0 0 0 0,-1 0 0 0 0,1 0 1 0 0,-1 0-1 0 0,1 0 0 0 0,-1 0 0 0 0,1 0 1 0 0,-1 0-1 0 0,1 0 0 0 0,-1 0 0 0 0,1 0 1 0 0,-1 0-1 0 0,0 1 0 0 0,-4 0 64 0 0,1 1 1 0 0,0 0-1 0 0,-1 0 0 0 0,1 0 0 0 0,0 1 1 0 0,0-1-1 0 0,0 1 0 0 0,0 0 0 0 0,1 0 0 0 0,-1 1 1 0 0,1-1-1 0 0,0 1 0 0 0,-5 6 0 0 0,-1 3 223 0 0,0 1-1 0 0,-12 25 0 0 0,19-33-509 0 0,-1 0 0 0 0,1 1-1 0 0,0-1 1 0 0,1 0 0 0 0,0 1 0 0 0,0 0 0 0 0,-1 10 0 0 0,2-15 111 0 0,0 0-1 0 0,0 1 1 0 0,0-1 0 0 0,0 0 0 0 0,1 0 0 0 0,-1 1-1 0 0,1-1 1 0 0,-1 0 0 0 0,1 0 0 0 0,0 0 0 0 0,0 1 0 0 0,0-1-1 0 0,0 0 1 0 0,0 0 0 0 0,0 0 0 0 0,0-1 0 0 0,1 1-1 0 0,-1 0 1 0 0,1 0 0 0 0,-1-1 0 0 0,1 1 0 0 0,0-1-1 0 0,0 1 1 0 0,0-1 0 0 0,2 2 0 0 0,9 1-1753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5.0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148 179 168 0 0,'0'-34'452'0'0,"-23"46"2603"0"0,15-4-2454 0 0,0 1 0 0 0,0 1 0 0 0,1-1 0 0 0,-5 12 1 0 0,-3 0 31 0 0,4-2-465 0 0,1-1 0 0 0,1 2-1 0 0,0-1 1 0 0,2 1-1 0 0,-10 36 1 0 0,16-50-177 0 0,0-1-1 0 0,0 0 1 0 0,1 1 0 0 0,0-1 0 0 0,0 1 0 0 0,0-1-1 0 0,0 1 1 0 0,3 8 0 0 0,-1-14-93 0 0,3-7 69 0 0,2-7-11 0 0,2-19 224 0 0,-2 0 0 0 0,5-41 0 0 0,9-42 1262 0 0,-18 103-1304 0 0,0 3 182 0 0,-1 1 1 0 0,1-1-1 0 0,1 1 0 0 0,4-9 0 0 0,-6 14-233 0 0,1 1 0 0 0,-1-1 0 0 0,1 1 1 0 0,0 0-1 0 0,-1 0 0 0 0,1 0 0 0 0,1 0 0 0 0,-1 1 0 0 0,0-1 0 0 0,1 1 0 0 0,-1 0 0 0 0,8-4 1 0 0,16-5-142 0 0,-1 2-1 0 0,1 0 1 0 0,1 2 0 0 0,-1 1 0 0 0,37-4 0 0 0,3 5-338 0 0,73 4-1 0 0,-100 3-537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6.9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250 1 1752 0 0,'0'0'517'0'0,"-8"13"677"0"0,-8 5 102 0 0,6-9-883 0 0,2 0 0 0 0,0 1 0 0 0,0 0 0 0 0,-7 12 0 0 0,-18 36 451 0 0,11-21-530 0 0,1 1 1 0 0,2 0 0 0 0,-28 82-1 0 0,19-2-1999 0 0,22-92 688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2:47.3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7 6880 0 0,'-5'5'1008'0'0,"12"-5"-920"0"0,2-5-800 0 0,1-2-160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3:54.734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0276.375"/>
      <inkml:brushProperty name="anchorY" value="19069.5"/>
      <inkml:brushProperty name="scaleFactor" value="0.5"/>
    </inkml:brush>
  </inkml:definitions>
  <inkml:trace contextRef="#ctx0" brushRef="#br0">175 134 576 0 0,'0'0'0'0'0,"1"-2"0"0"0,0-4 0 0 0,1 0 0 0 0,0 0 373 0 0,-1-1 295 0 0,1 1-444 0 0,-1 1 55 0 0,0 1 210 0 0,-1 1-26 0 0,1 1-216 0 0,-2 1 754 0 0,1 1-750 0 0,-1 0 146 0 0,-1 1 337 0 0,-1 4-136 0 0,-2 4 15 0 0,-1 4-392 0 0,0 3 109 0 0,-3 9 231 0 0,0 3-409 0 0,-1 3 135 0 0,-3 9 167 0 0,0 3-359 0 0,-1 1 116 0 0,-1 8-43 0 0,-1 5-112 0 0,0 2-258 0 0,3-2-371 0 0,2-8 392 0 0,3-10 7 0 0,2-8-112 0 0,1-9-2 0 0,2-7 121 0 0,2-7-42 0 0,1-7-217 0 0,0-7 40 0 0,1-7-64 0 0,1-8-48 0 0,0-3 299 0 0,2-12-697 0 0,1-6 560 0 0,1-5-120 0 0,2-3 274 0 0,0 6 182 0 0,0 5-35 0 0,0 6 138 0 0,-1 7 54 0 0,1 2 234 0 0,0 1-11 0 0,0 4-175 0 0,-2 3 63 0 0,0 3-28 0 0,0 3 93 0 0,-2 1-17 0 0,0 3 20 0 0,-1 0 344 0 0,-1 2-163 0 0,0 1-267 0 0,-2 1 48 0 0,1 3 225 0 0,-1 4 13 0 0,0 3 132 0 0,-1 4-68 0 0,0 2-380 0 0,0 1 111 0 0,-1-1-59 0 0,1-1-66 0 0,-1 1 234 0 0,1-2-304 0 0,0 0-42 0 0,0-2-88 0 0,1-2 120 0 0,0 0-158 0 0,1-1 122 0 0,-1 0-111 0 0,1-1 32 0 0,1 1-11 0 0,-1 1 74 0 0,1 1-95 0 0,0 0 32 0 0,0 0-11 0 0,0 1 74 0 0,0 0-95 0 0,0 1 32 0 0,0 4-11 0 0,1 6 102 0 0,1 6-38 0 0,1 4-76 0 0,1 1 100 0 0,0-3-109 0 0,-1-5 32 0 0,0-5-11 0 0,-1-5 0 0 0,1-3 0 0 0,-1-4 0 0 0,1-1 0 0 0,0-2 0 0 0,2-2 0 0 0,0-3 0 0 0,1-4 0 0 0,2-6 0 0 0,0-3 0 0 0,-1-2 0 0 0,0-2 0 0 0,-1-2 0 0 0,-1-1 0 0 0,0-1 0 0 0,-1-1 0 0 0,0-1 0 0 0,1-7 0 0 0,0-3 0 0 0,0-1 0 0 0,0-1 0 0 0,1 0 0 0 0,1-4-75 0 0,1 0 3 0 0,1 2 88 0 0,1-1-29 0 0,1 4 13 0 0,-1 3 0 0 0,2 2 0 0 0,-1 5 0 0 0,-2 4 0 0 0,-1 4 0 0 0,-2 4 93 0 0,-1 3-120 0 0,-1 3-557 0 0,0 6-4730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3:55.177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1405.26563"/>
      <inkml:brushProperty name="anchorY" value="18354.14453"/>
      <inkml:brushProperty name="scaleFactor" value="0.5"/>
    </inkml:brush>
  </inkml:definitions>
  <inkml:trace contextRef="#ctx0" brushRef="#br0">39 85 1896 0 0,'0'0'0'0'0,"-1"1"168"0"0,-1 3-196 0 0,-1 2 56 0 0,-1 1 457 0 0,-1 4 487 0 0,0 4-342 0 0,-1 2-190 0 0,1 3 37 0 0,2 3-79 0 0,0-2-226 0 0,2-1 62 0 0,1-3-34 0 0,1-2 0 0 0,2 1 0 0 0,2-1-159 0 0,2-2-29 0 0,1-2-1 0 0,0-2-11 0 0,1-2-112 0 0,1-3 144 0 0,0-2-132 0 0,1-1 124 0 0,0-2-36 0 0,0-2 12 0 0,0 0 0 0 0,-1-2 0 0 0,0-1 0 0 0,0-1 0 0 0,-1-1 0 0 0,1-4 0 0 0,-1-1 0 0 0,-1-1 0 0 0,1-2 93 0 0,-1-4-45 0 0,-2 0-56 0 0,-1 0 19 0 0,-1 1-11 0 0,-3 0 140 0 0,-1 2-31 0 0,-1 0 27 0 0,-1 0-1 0 0,0 0 178 0 0,-2 1-13 0 0,0 2 24 0 0,-1 1 3 0 0,-1 1 290 0 0,1 2-17 0 0,-2 2 32 0 0,0 2 7 0 0,-1 2-102 0 0,-1 2 20 0 0,-1 2-21 0 0,0 2 2 0 0,-2 1-441 0 0,1 2 51 0 0,-1 2-69 0 0,-2 3-377 0 0,0 3-568 0 0,1 3-702 0 0,3 3-1004 0 0,3-1-800 0 0,2-2-1452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3:56.040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0547"/>
      <inkml:brushProperty name="anchorY" value="19175.54688"/>
      <inkml:brushProperty name="scaleFactor" value="0.5"/>
    </inkml:brush>
  </inkml:definitions>
  <inkml:trace contextRef="#ctx0" brushRef="#br0">16 1 2736 0 0,'0'0'0'0'0,"-1"0"264"0"0,-1 1-308 0 0,0-1 191 0 0,0 1-9 0 0,-1-1 128 0 0,1 1-94 0 0,0-1 46 0 0,1 1-11 0 0,1-1-92 0 0,-1 0 129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6.0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621 180 7280 0 0,'9'-54'718'0'0,"-7"44"-591"0"0,1 0 0 0 0,-2-1 0 0 0,1 1 0 0 0,-1-13 0 0 0,-1 20-14 0 0,0 0 0 0 0,0 0-1 0 0,0 0 1 0 0,-1 0 0 0 0,1 1 0 0 0,-1-1-1 0 0,0 0 1 0 0,0 0 0 0 0,0 1-1 0 0,0-1 1 0 0,0 0 0 0 0,0 1 0 0 0,-1 0-1 0 0,1-1 1 0 0,-1 1 0 0 0,1 0 0 0 0,-1 0-1 0 0,0-1 1 0 0,-3-2 0 0 0,3 4-137 0 0,0 0 0 0 0,1 1 0 0 0,-1-1 0 0 0,0 0 0 0 0,0 1 0 0 0,0-1 0 0 0,0 1 0 0 0,0-1 0 0 0,1 1 0 0 0,-1 0 0 0 0,0 0 0 0 0,0 0 0 0 0,0 0 1 0 0,0 1-1 0 0,0-1 0 0 0,0 0 0 0 0,0 1 0 0 0,0 0 0 0 0,1-1 0 0 0,-1 1 0 0 0,0 0 0 0 0,0 0 0 0 0,1 0 0 0 0,-1 0 0 0 0,0 1 0 0 0,1-1 0 0 0,-1 0 0 0 0,1 1 0 0 0,0-1 1 0 0,-1 1-1 0 0,1 0 0 0 0,-2 2 0 0 0,-2 2-98 0 0,0 0 0 0 0,1 1 0 0 0,-1 0 0 0 0,1 0 0 0 0,0 0 0 0 0,1 0 0 0 0,-4 10 0 0 0,6-13-9 0 0,0 0-1 0 0,0 0 1 0 0,0 0-1 0 0,0 0 1 0 0,1 0 0 0 0,0 0-1 0 0,0 0 1 0 0,0 0-1 0 0,0 0 1 0 0,0 0-1 0 0,1 1 1 0 0,-1-1-1 0 0,1-1 1 0 0,0 1-1 0 0,0 0 1 0 0,3 7-1 0 0,1-1-70 0 0,1-1 0 0 0,0 0 1 0 0,0 0-1 0 0,11 13 0 0 0,-10-16 267 0 0,-2 1 0 0 0,1 0 0 0 0,-1 1 1 0 0,0-1-1 0 0,0 1 0 0 0,-1 0 1 0 0,7 17-1 0 0,-7-9 262 0 0,-1 0 1 0 0,-1 0 0 0 0,-1 0-1 0 0,1 0 1 0 0,-2 0 0 0 0,0 0-1 0 0,-1 1 1 0 0,0-1 0 0 0,-1 0-1 0 0,-1 0 1 0 0,0-1 0 0 0,-1 1-1 0 0,-1-1 1 0 0,0 1 0 0 0,-8 16-1 0 0,4-10 29 0 0,-2 0-1 0 0,0-1 0 0 0,-1 0 0 0 0,-1-1 0 0 0,0 0 1 0 0,-2-2-1 0 0,0 0 0 0 0,0 0 0 0 0,-24 18 0 0 0,33-31-213 0 0,0 0 0 0 0,0-1 0 0 0,0 0 0 0 0,-1 0 0 0 0,0 0-1 0 0,0-1 1 0 0,0 0 0 0 0,0-1 0 0 0,0 0 0 0 0,0 0 0 0 0,-1 0 0 0 0,1-1-1 0 0,0-1 1 0 0,-1 1 0 0 0,-12-2 0 0 0,10-1-69 0 0,1-1 1 0 0,0 0-1 0 0,0 0 0 0 0,0-1 1 0 0,0 0-1 0 0,0-1 0 0 0,1 0 1 0 0,0 0-1 0 0,0-1 0 0 0,-14-14 1 0 0,6 4-500 0 0,0-1 0 0 0,1-1 0 0 0,1-1 1 0 0,-15-25-1 0 0,11 12-2843 0 0,-26-61 1 0 0,4-21-2277 0 0,33 90 3909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3:57.225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39686.28125"/>
      <inkml:brushProperty name="anchorY" value="20018.33594"/>
      <inkml:brushProperty name="scaleFactor" value="0.5"/>
    </inkml:brush>
  </inkml:definitions>
  <inkml:trace contextRef="#ctx0" brushRef="#br0">243 27 256 0 0,'0'0'0'0'0,"1"-3"0"0"0,2-1 420 0 0,0-1 431 0 0,1 0-182 0 0,-2 1-46 0 0,0 1-54 0 0,-1 1-380 0 0,-1 1 98 0 0,-3 3 113 0 0,-1 1-337 0 0,-1 2 97 0 0,-4 4-39 0 0,-1 2-141 0 0,-2 2 40 0 0,-3 4-113 0 0,-4 4 45 0 0,0 0-19 0 0,0 0 78 0 0,3-2 90 0 0,2-2-40 0 0,1 0 209 0 0,2-1 111 0 0,3 0-171 0 0,3-3-231 0 0,2-2 157 0 0,4-2-163 0 0,4-4 41 0 0,5-2-14 0 0,4-4-75 0 0,2-1 96 0 0,0-2-115 0 0,-1 0 118 0 0,-1-1-36 0 0,0-1-72 0 0,-2 2 108 0 0,0-1-36 0 0,-2 0 12 0 0,0 1 0 0 0,-1 1 0 0 0,1 0 0 0 0,0 2 0 0 0,0 1 0 0 0,-1 3 0 0 0,-2 1 0 0 0,-1 1 0 0 0,-2 2 0 0 0,-1 4 0 0 0,-1 3 0 0 0,-1 2 0 0 0,-1 1 0 0 0,0 0 0 0 0,-1 0 0 0 0,-1 2-215 0 0,-1-1 127 0 0,0-1-49 0 0,-1 1 9 0 0,-2 0 47 0 0,1-2 89 0 0,-1-1-116 0 0,0-1 274 0 0,-1 0 154 0 0,-1-2-210 0 0,0 0 325 0 0,-2-1 439 0 0,0-1-594 0 0,0-2 324 0 0,-1-2-72 0 0,0-1 8 0 0,0-2 4 0 0,-1-1-28 0 0,1-2 8 0 0,-1-1-4 0 0,0 0 0 0 0,0-2 46 0 0,1-1-3 0 0,-1-1 4 0 0,-1-2 467 0 0,1 0-832 0 0,0 0 256 0 0,1-1-96 0 0,1 1-310 0 0,2 0-24 0 0,1 1 72 0 0,0-2-824 0 0,2 0-875 0 0,1-1-1045 0 0,3 0 899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3:57.502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38597.15625"/>
      <inkml:brushProperty name="anchorY" value="20465.82031"/>
      <inkml:brushProperty name="scaleFactor" value="0.5"/>
    </inkml:brush>
  </inkml:definitions>
  <inkml:trace contextRef="#ctx0" brushRef="#br0">10 46 1496 0 0,'0'0'128'0'0,"-1"0"-149"0"0,0 1 42 0 0,-1-1 1090 0 0,0 2-131 0 0,0 0 142 0 0,1-1 26 0 0,0 1-548 0 0,2 0 56 0 0,0 1-68 0 0,1-1-19 0 0,2 1-205 0 0,1-1 20 0 0,2 0-28 0 0,5-2 240 0 0,8-2-322 0 0,7-3-100 0 0,3-3-98 0 0,2-2-69 0 0,-2-1 4 0 0,11-5-2942 0 0,-5 1-5713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4:14.755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4591.53125"/>
      <inkml:brushProperty name="anchorY" value="17632.39844"/>
      <inkml:brushProperty name="scaleFactor" value="0.5"/>
    </inkml:brush>
  </inkml:definitions>
  <inkml:trace contextRef="#ctx0" brushRef="#br0">3 1610 0 0 0,'0'-1'3680'0'0,"-1"0"-3561"0"0,0-1 263 0 0,1-2 276 0 0,0 0 179 0 0,0-4-63 0 0,1 1-458 0 0,1-2 142 0 0,0-2 607 0 0,0-2-596 0 0,1-1 222 0 0,-1-2-60 0 0,1-2-18 0 0,-1-2 6 0 0,1-2-3 0 0,0-10 662 0 0,0-11-282 0 0,1-7-522 0 0,0-3-64 0 0,0-13 293 0 0,2-13-348 0 0,1-15-199 0 0,2-11-47 0 0,2 3-108 0 0,0 8 96 0 0,2 3-9 0 0,4 4 88 0 0,-1 10-122 0 0,-1 13 236 0 0,-1 10-32 0 0,-2 11 26 0 0,-1 8 2 0 0,-2 6 30 0 0,-2 5 2 0 0,0 3 0 0 0,-1 0 366 0 0,0 0-477 0 0,-1 1 158 0 0,-2 2-53 0 0,1 1-65 0 0,-2 1 18 0 0,0 1-18 0 0,-1 0 2 0 0,0 2-66 0 0,0-1 233 0 0,0 1-295 0 0,-1 2 67 0 0,0 2 144 0 0,-1 2-229 0 0,0 2 233 0 0,0 3-43 0 0,-1 3 25 0 0,-1 2 0 0 0,0 3-268 0 0,-1 4-26 0 0,-1 4 65 0 0,0 4-110 0 0,-1 3 31 0 0,-1 11-10 0 0,-1 10-130 0 0,0 4 83 0 0,1 1-22 0 0,1 9 3 0 0,1-1 2 0 0,2-1 75 0 0,2 3-96 0 0,1-5 31 0 0,1-6 65 0 0,1-6-96 0 0,1-7 31 0 0,1-5-10 0 0,0-4 0 0 0,3-2-168 0 0,2-2-82 0 0,1-4 199 0 0,1-5-34 0 0,-1-5 25 0 0,0-3 2 0 0,2-7 2 0 0,0-7 56 0 0,0-5-6 0 0,-1-4 79 0 0,-1-2 83 0 0,-2 0-47 0 0,0-1 23 0 0,-2 2-78 0 0,-1-3 104 0 0,-1 0-43 0 0,0 2-60 0 0,-3 4 94 0 0,0 5-106 0 0,-1 3 190 0 0,-1 5 84 0 0,-2 7-166 0 0,0 4-87 0 0,0 3 21 0 0,-1 4-105 0 0,1 3 108 0 0,0 2-110 0 0,1 3 107 0 0,0 1-106 0 0,1 1 106 0 0,2-1-106 0 0,0-1 106 0 0,1-1-106 0 0,1-3 106 0 0,1-1-106 0 0,1-3 106 0 0,3 0-209 0 0,1-2 136 0 0,-1-1-47 0 0,1-3 11 0 0,-1-2 103 0 0,1-2-30 0 0,1-3 15 0 0,-1-2 0 0 0,-1-1 0 0 0,-1-2 0 0 0,-2 0-74 0 0,0-3-54 0 0,0 0-354 0 0,-1-2-419 0 0,0 1-288 0 0,-1 2-487 0 0,0 2-1464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4:15.306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5870.14063"/>
      <inkml:brushProperty name="anchorY" value="17666.20117"/>
      <inkml:brushProperty name="scaleFactor" value="0.5"/>
    </inkml:brush>
  </inkml:definitions>
  <inkml:trace contextRef="#ctx0" brushRef="#br0">202 125 1872 0 0,'0'0'0'0'0,"1"-1"176"0"0,-1-2-205 0 0,0-3 394 0 0,1 0-78 0 0,-1-1 43 0 0,0 0 5 0 0,-1 0 132 0 0,-1 0 531 0 0,-1-1-684 0 0,-1 0 356 0 0,0 0-93 0 0,0 0 22 0 0,-1 1 0 0 0,-1-1-559 0 0,0 1 20 0 0,0 0-40 0 0,-1 1-20 0 0,0 1 634 0 0,-3 0 660 0 0,-2 2 130 0 0,-3 3 376 0 0,-1 3-1092 0 0,2 3-179 0 0,-3 4 310 0 0,2 2-602 0 0,2 2-157 0 0,3 1-44 0 0,1 1-25 0 0,2-1-11 0 0,3 1 0 0 0,0-1-103 0 0,2 0 58 0 0,2 2-126 0 0,2 0 6 0 0,1-1 95 0 0,7-2-751 0 0,4-4 537 0 0,2-7-81 0 0,3-7 209 0 0,-2-4 53 0 0,-2-4 104 0 0,-3-1-90 0 0,-2-1 110 0 0,-2-2 43 0 0,-3 0 18 0 0,0 2 30 0 0,-2 1 5 0 0,-1 3 2 0 0,-1 1 1 0 0,0 3 522 0 0,0 1-46 0 0,-1 1 2345 0 0,0 5-1951 0 0,0 2-112 0 0,0 1-698 0 0,1 2 60 0 0,-1 1-97 0 0,2 3-10 0 0,1 3-154 0 0,2 2-219 0 0,1 0-189 0 0,2 0-1733 0 0,0-2 377 0 0,1-3-300 0 0,1-2-2083 0 0,2-3 1137 0 0,1-4 366 0 0,0-3 1991 0 0,-3-1-2652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4:48.448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57000.40625"/>
      <inkml:brushProperty name="anchorY" value="11681.46387"/>
      <inkml:brushProperty name="scaleFactor" value="0.5"/>
    </inkml:brush>
  </inkml:definitions>
  <inkml:trace contextRef="#ctx0" brushRef="#br0">92 443 200 0 0,'0'0'879'0'0,"1"-1"-763"0"0,-1-1 144 0 0,2-3 72 0 0,-1 0-210 0 0,1-1 64 0 0,0-1 162 0 0,0-1 48 0 0,0-2 128 0 0,0 0-60 0 0,-1 1-55 0 0,0 0 0 0 0,-2 1-43 0 0,-2 1 82 0 0,-2 2 75 0 0,-1 2-316 0 0,-1 2-208 0 0,-2 3 45 0 0,-1 2 68 0 0,-1 3 5 0 0,0 4-144 0 0,1 0 49 0 0,2 0-22 0 0,0 2 0 0 0,2 3 0 0 0,0-2 0 0 0,3 0 0 0 0,0-3-103 0 0,2 0 132 0 0,2-3-43 0 0,1-1 14 0 0,2-2 0 0 0,0-3 0 0 0,2-1-196 0 0,2-2-94 0 0,0-1 193 0 0,0-1 198 0 0,2-2 163 0 0,-1 0-172 0 0,0-1-94 0 0,-2 0 26 0 0,0 0-24 0 0,-2 0-243 0 0,0-1 210 0 0,-2 0 289 0 0,0 0-243 0 0,-1-1-5 0 0,-1 1 119 0 0,1 0-159 0 0,-1-2 160 0 0,2-4-272 0 0,1 0 192 0 0,0 0-64 0 0,0 0 16 0 0,1 1 0 0 0,0 0 0 0 0,0 1 0 0 0,0 0 0 0 0,0 1 0 0 0,1 0 0 0 0,-1-1 0 0 0,1-1 0 0 0,0-1 0 0 0,1-1 0 0 0,-1 0 0 0 0,0 0 0 0 0,0 0 0 0 0,-1 0 0 0 0,1-3 0 0 0,0 1 74 0 0,-1-1-95 0 0,-1 2 125 0 0,0 2-131 0 0,-2 0 134 0 0,0 1-134 0 0,-1 1 125 0 0,0-1-122 0 0,-1 1 120 0 0,0 1-120 0 0,-1 2 36 0 0,0 1 100 0 0,0 2-70 0 0,0 0 28 0 0,-1 2 12 0 0,1 1-23 0 0,0 1-67 0 0,0 1 19 0 0,0 2-11 0 0,-1 1 74 0 0,0 3-95 0 0,-1 4 32 0 0,0 2-11 0 0,0 0 0 0 0,-1 4 0 0 0,0 4 0 0 0,0 2 0 0 0,1 5 0 0 0,-1 3 0 0 0,1 0 0 0 0,0-2 0 0 0,1-1 0 0 0,1-2 0 0 0,0 3 0 0 0,1-1 0 0 0,1-1 84 0 0,0-1-108 0 0,2-4 36 0 0,0-1-12 0 0,2-3 0 0 0,-1-2 0 0 0,2-2 0 0 0,1-1 0 0 0,1-2 0 0 0,1-2 0 0 0,0-2 0 0 0,0-3 0 0 0,-1-2 261 0 0,-1-1-37 0 0,0-1 27 0 0,-1-2 14 0 0,-1 1-208 0 0,1-2 51 0 0,-2 0-120 0 0,1 0 184 0 0,-2 0-77 0 0,0 0 18 0 0,0 0 1 0 0,0-1-58 0 0,1 1-59 0 0,-1 1 14 0 0,0 0-11 0 0,0 1 0 0 0,-1 0 0 0 0,1 1 0 0 0,1-1 0 0 0,0-1 0 0 0,2 0 0 0 0,0 0 0 0 0,0-1 0 0 0,-1 1 0 0 0,0 0 0 0 0,0-1 0 0 0,-1 1 0 0 0,0-1 0 0 0,0 0 0 0 0,0 0 0 0 0,0 0 0 0 0,0-1 0 0 0,0-1 0 0 0,0 0 0 0 0,0 0 0 0 0,1-1 0 0 0,-1-1 0 0 0,1 0 0 0 0,0 0 74 0 0,0-1-95 0 0,0-1 32 0 0,2-2 73 0 0,2-2-108 0 0,-1-1 110 0 0,0 0-107 0 0,-1 0 125 0 0,-1 1-131 0 0,-1 1 134 0 0,0 0-134 0 0,0-3 41 0 0,0-1-14 0 0,-1 0 0 0 0,0 0 84 0 0,-1 3-108 0 0,-1 1 138 0 0,-2 2 6 0 0,0 1-73 0 0,-2 2 121 0 0,0 2-19 0 0,-2 2 9 0 0,0 3 2 0 0,-3 1-103 0 0,0 3 20 0 0,-3 2-86 0 0,-1 3 132 0 0,-1 3-155 0 0,-5 6-27 0 0,-1 4-41 0 0,-1 2 124 0 0,0 1-41 0 0,1 1-77 0 0,-2 12 578 0 0,2-1-338 0 0,3 1 126 0 0,4-2-314 0 0,5-4 84 0 0,4-4-42 0 0,8 0 0 0 0,6-5-75 0 0,4-4 96 0 0,5-6-31 0 0,5-4 262 0 0,15-9 422 0 0,18-12 73 0 0,7-9-344 0 0,7-8 138 0 0,16-15 366 0 0,2-8-717 0 0,0-5 222 0 0,16-15-10853 0 0,-17 10 6081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6.6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32 832 0 0,'0'0'1680'0'0,"-2"38"-829"0"0,2-37-909 0 0,-1 1 1 0 0,1 0-1 0 0,0 0 1 0 0,-1 0-1 0 0,1 0 1 0 0,0 0-1 0 0,0 0 1 0 0,0 0 0 0 0,0 0-1 0 0,1 0 1 0 0,-1 0-1 0 0,0-1 1 0 0,2 4-1 0 0,-2-5 37 0 0,0 0 0 0 0,1 1-1 0 0,-1-1 1 0 0,0 0 0 0 0,1 0 0 0 0,-1 0-1 0 0,1 0 1 0 0,-1 0 0 0 0,0 0-1 0 0,1 0 1 0 0,-1 0 0 0 0,1 0-1 0 0,-1 0 1 0 0,0 0 0 0 0,1 0 0 0 0,-1 0-1 0 0,1 0 1 0 0,-1 0 0 0 0,0 0-1 0 0,1 0 1 0 0,-1 0 0 0 0,1-1-1 0 0,-1 1 1 0 0,0 0 0 0 0,1 0 0 0 0,-1-1-1 0 0,0 1 1 0 0,1 0 0 0 0,-1-1-1 0 0,0 1 1 0 0,0 0 0 0 0,1-1-1 0 0,-1 0 1 0 0,39-51-1023 0 0,-23 29 791 0 0,-15 22 290 0 0,0-1-1 0 0,0 1 1 0 0,0-1-1 0 0,0 1 0 0 0,0 0 1 0 0,0 0-1 0 0,0-1 1 0 0,1 1-1 0 0,-1 0 1 0 0,0 0-1 0 0,1 0 0 0 0,-1 1 1 0 0,1-1-1 0 0,-1 0 1 0 0,1 0-1 0 0,-1 1 1 0 0,1-1-1 0 0,-1 1 0 0 0,3 0 1 0 0,-3 0 13 0 0,-1 1 1 0 0,1 0-1 0 0,-1 0 1 0 0,1 0-1 0 0,-1 0 1 0 0,0 0-1 0 0,1 0 1 0 0,-1 0-1 0 0,0 0 1 0 0,0 0-1 0 0,1 0 1 0 0,-1 0-1 0 0,0 0 1 0 0,0 0-1 0 0,0 0 1 0 0,0 0-1 0 0,0 0 1 0 0,0 0-1 0 0,0 0 1 0 0,-1 0-1 0 0,1 0 1 0 0,0 0-1 0 0,-1 1 1 0 0,-21 82 1895 0 0,21-78-1898 0 0,-5 11 177 0 0,2-7-228 0 0,1 0 1 0 0,0 0-1 0 0,1 0 0 0 0,0 0 1 0 0,0 1-1 0 0,0 11 1 0 0,2-21-381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7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1 846 1376 0 0,'25'-14'496'0'0,"132"-99"581"0"0,-56 31-458 0 0,-55 40-131 0 0,79-92 1 0 0,-104 107-421 0 0,0-1 1 0 0,-2 0 0 0 0,0-2 0 0 0,-2-1-1 0 0,17-40 1 0 0,-28 54-67 0 0,0-1 0 0 0,-1 0 0 0 0,-1 0 0 0 0,3-21 0 0 0,-5 31 0 0 0,-1 0-1 0 0,-1 0 0 0 0,1 0 0 0 0,-1 0 1 0 0,-1 0-1 0 0,1 0 0 0 0,-1 0 1 0 0,0 0-1 0 0,-1 0 0 0 0,0 0 0 0 0,0 1 1 0 0,-4-10-1 0 0,5 15 14 0 0,0 0 1 0 0,0 0 0 0 0,-1 1-1 0 0,1-1 1 0 0,0 1-1 0 0,-1-1 1 0 0,1 1 0 0 0,-1-1-1 0 0,1 1 1 0 0,-1 0-1 0 0,0 0 1 0 0,1 0 0 0 0,-1 0-1 0 0,0 0 1 0 0,0 0-1 0 0,0 1 1 0 0,0-1 0 0 0,0 1-1 0 0,1-1 1 0 0,-1 1-1 0 0,0 0 1 0 0,0 0 0 0 0,0 0-1 0 0,0 0 1 0 0,0 0 0 0 0,0 1-1 0 0,0-1 1 0 0,0 1-1 0 0,0-1 1 0 0,1 1 0 0 0,-1 0-1 0 0,0 0 1 0 0,0 0-1 0 0,1 0 1 0 0,-1 0 0 0 0,-2 2-1 0 0,-6 3 66 0 0,1 1 0 0 0,0 0 0 0 0,0 0 1 0 0,0 1-1 0 0,-7 9 0 0 0,-16 21 79 0 0,2 0 0 0 0,2 3 0 0 0,1 0 0 0 0,2 2 0 0 0,1 2 0 0 0,-33 87 0 0 0,51-112-33 0 0,0 0-1 0 0,2 0 1 0 0,0 1 0 0 0,1 0 0 0 0,1 0 0 0 0,0 29 0 0 0,1-47-136 0 0,1 0 1 0 0,0 0-1 0 0,0 0 0 0 0,1 0 1 0 0,-1 0-1 0 0,0-1 1 0 0,1 1-1 0 0,-1 0 1 0 0,1 0-1 0 0,0 0 0 0 0,0-1 1 0 0,0 1-1 0 0,0 0 1 0 0,1-1-1 0 0,-1 1 1 0 0,0-1-1 0 0,1 0 0 0 0,0 1 1 0 0,-1-1-1 0 0,1 0 1 0 0,3 3-1 0 0,-1-3-16 0 0,-1-1 0 0 0,0 1 0 0 0,0-1 0 0 0,1 0 0 0 0,-1 0 0 0 0,0 0 1 0 0,1 0-1 0 0,-1 0 0 0 0,1-1 0 0 0,-1 0 0 0 0,1 0 0 0 0,-1 0 0 0 0,7-2 0 0 0,4-1-30 0 0,-1 0 0 0 0,0-2 0 0 0,0 0 0 0 0,0 0 0 0 0,-1-1 0 0 0,22-15 0 0 0,-23 12 42 0 0,1 0-1 0 0,-2-1 0 0 0,1 0 1 0 0,-2-1-1 0 0,1 0 1 0 0,-1 0-1 0 0,0-1 1 0 0,-1-1-1 0 0,-1 0 0 0 0,10-20 1 0 0,-9 20 11 0 0,-1 17-2 0 0,8 9 2 0 0,-9-10 5 0 0,-3-1 17 0 0,0-1 1 0 0,0 1-1 0 0,0 0 0 0 0,0 0 0 0 0,0 0 0 0 0,-1 0 1 0 0,1 0-1 0 0,4 6 0 0 0,-6-6 0 0 0,0 0 1 0 0,-1 0-1 0 0,1 1 1 0 0,0-1-1 0 0,-1 1 1 0 0,1-1-1 0 0,-1 1 0 0 0,0-1 1 0 0,0 0-1 0 0,0 1 1 0 0,0 0-1 0 0,0-1 1 0 0,0 0-1 0 0,0 1 0 0 0,-1 2 1 0 0,-4 24 1292 0 0,-1 31-536 0 0,6-59-851 0 0,2-2-110 0 0,-1 0 72 0 0,0 0 0 0 0,0 0 0 0 0,0 0 0 0 0,0 0 0 0 0,0-1 0 0 0,0 1 0 0 0,0 0 0 0 0,0-1 0 0 0,0 1 0 0 0,-1-1 0 0 0,1 1 0 0 0,0-1 0 0 0,-1 1 0 0 0,1-1 0 0 0,-1 0 0 0 0,1-1 0 0 0,8-37-1820 0 0,-7 29 997 0 0,3-10-343 0 0,1-1-9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28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1405.26563"/>
      <inkml:brushProperty name="anchorY" value="18354.14453"/>
      <inkml:brushProperty name="scaleFactor" value="0.5"/>
    </inkml:brush>
  </inkml:definitions>
  <inkml:trace contextRef="#ctx0" brushRef="#br0">60 126 1896 0 0,'0'0'0'0'0,"-2"1"168"0"0,-1 5-196 0 0,-2 3 56 0 0,-1 1 457 0 0,-1 7 487 0 0,-1 5-342 0 0,-1 3-190 0 0,1 5 37 0 0,3 4-79 0 0,1-3-226 0 0,2-1 62 0 0,2-5-34 0 0,2-3 0 0 0,2 2 0 0 0,4-2-159 0 0,3-3-29 0 0,1-2-1 0 0,0-4-11 0 0,2-2-112 0 0,2-6 144 0 0,-1-2-132 0 0,2-1 124 0 0,0-4-36 0 0,0-2 12 0 0,0 0 0 0 0,-1-4 0 0 0,-1-1 0 0 0,0-1 0 0 0,-1-2 0 0 0,2-6 0 0 0,-2-1 0 0 0,-2-2 0 0 0,2-3 93 0 0,-2-5-45 0 0,-3-1-56 0 0,-1 0 19 0 0,-2 2-11 0 0,-4 0 140 0 0,-2 3-31 0 0,-2 0 27 0 0,-1-1-1 0 0,0 1 178 0 0,-3 1-13 0 0,0 4 24 0 0,-2 0 3 0 0,-1 3 290 0 0,1 2-17 0 0,-3 3 32 0 0,1 3 7 0 0,-3 3-102 0 0,-1 3 20 0 0,-1 3-21 0 0,-1 3 2 0 0,-2 1-441 0 0,1 4 51 0 0,-2 2-69 0 0,-2 5-377 0 0,-1 4-568 0 0,2 5-702 0 0,5 4-1004 0 0,4-1-800 0 0,3-3-1452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8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1 144 0 0,'0'0'1057'0'0,"-11"1"1466"0"0,11-1-2542 0 0,-1 0 0 0 0,1 0 0 0 0,-1 0 0 0 0,1 0 0 0 0,-1 1 0 0 0,1-1 0 0 0,0 0 0 0 0,-1 0 0 0 0,1 1 0 0 0,-1-1 0 0 0,1 0 0 0 0,0 0 1 0 0,-1 1-1 0 0,1-1 0 0 0,0 1 0 0 0,-1-1 0 0 0,1 0 0 0 0,0 1 0 0 0,-1-1 0 0 0,1 1 0 0 0,0-1 0 0 0,0 1 0 0 0,-1-1 0 0 0,1 1 0 0 0,0-1 0 0 0,0 1 0 0 0,0-1 0 0 0,0 1 0 0 0,0-1 0 0 0,0 1 0 0 0,0-1 0 0 0,0 1 0 0 0,0-1 1 0 0,0 1-1 0 0,0-1 0 0 0,0 1 0 0 0,0-1 0 0 0,0 1 0 0 0,0-1 0 0 0,0 1 0 0 0,1 0 0 0 0,-1 0-1 0 0,1 5-472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8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123 70 344 0 0,'12'-22'-13'0'0,"-9"18"157"0"0,-1 1 1 0 0,0-1 0 0 0,1 0 0 0 0,-2-1-1 0 0,1 1 1 0 0,0 0 0 0 0,-1-1 0 0 0,3-9 1494 0 0,-14 33-88 0 0,-14 33-924 0 0,1 1 1 0 0,3 1-1 0 0,2 1 1 0 0,2 1 0 0 0,2 0-1 0 0,-15 115 1 0 0,30-133-972 0 0,-1-36 319 0 0,0-1 0 0 0,0 1 0 0 0,0 0 0 0 0,0-1 0 0 0,1 1 0 0 0,-1-1 0 0 0,1 1 0 0 0,-1-1 0 0 0,1 1 0 0 0,-1-1 0 0 0,1 1 0 0 0,0-1 0 0 0,0 1 0 0 0,-1-1 0 0 0,1 0 0 0 0,0 1 0 0 0,0-1 0 0 0,2 2 0 0 0,-2-3-32 0 0,1 0 0 0 0,-1-1-1 0 0,0 1 1 0 0,0 0 0 0 0,1-1 0 0 0,-1 1-1 0 0,0-1 1 0 0,0 0 0 0 0,0 1 0 0 0,1-1-1 0 0,-1 0 1 0 0,0 0 0 0 0,0 0 0 0 0,0 0-1 0 0,0 0 1 0 0,-1 0 0 0 0,1 0 0 0 0,2-2-1 0 0,19-27-608 0 0,-19 25 487 0 0,22-32-769 0 0,-2-1 0 0 0,21-48 0 0 0,5-7 304 0 0,-27 58 782 0 0,-19 32 526 0 0,-12 23 129 0 0,-8 13-15 0 0,1 2 0 0 0,-17 50 1 0 0,29-74-687 0 0,1-1 1 0 0,0 0-1 0 0,1 1 0 0 0,0 0 1 0 0,0 0-1 0 0,1 0 1 0 0,0-1-1 0 0,1 1 1 0 0,0 0-1 0 0,1 0 0 0 0,0 0 1 0 0,0 0-1 0 0,4 16 1 0 0,-4-26-103 0 0,-1 1 0 0 0,1-1 0 0 0,-1 0 0 0 0,1 1-1 0 0,-1-1 1 0 0,1 0 0 0 0,-1 0 0 0 0,1 1 0 0 0,0-1 0 0 0,0 0 0 0 0,0 0 0 0 0,0 0 0 0 0,0 0 0 0 0,-1 0 0 0 0,2 0 0 0 0,-1 0 0 0 0,0-1 0 0 0,0 1 0 0 0,0 0 0 0 0,0-1 0 0 0,0 1 0 0 0,0 0 0 0 0,1-1 0 0 0,-1 0-1 0 0,0 1 1 0 0,3-1 0 0 0,-1 0-53 0 0,0 0 0 0 0,0-1 0 0 0,0 1-1 0 0,0-1 1 0 0,0 0 0 0 0,0 0 0 0 0,0 0-1 0 0,0-1 1 0 0,0 1 0 0 0,4-4 0 0 0,4-3-197 0 0,-1 0 1 0 0,0 0 0 0 0,-1-1-1 0 0,15-17 1 0 0,74-81-1066 0 0,-105 119 1775 0 0,0 1 0 0 0,0 0 1 0 0,1 1-1 0 0,0-1 0 0 0,1 1 1 0 0,-5 25-1 0 0,5-23-312 0 0,-4 31-168 0 0,9-45-176 0 0,-1 0-1 0 0,1 0 1 0 0,0 0 0 0 0,0 1 0 0 0,0-1 0 0 0,0 0 0 0 0,1 0 0 0 0,-1 0-1 0 0,0 0 1 0 0,1 0 0 0 0,-1 0 0 0 0,1 0 0 0 0,0 0 0 0 0,0 0 0 0 0,-1 0-1 0 0,1 0 1 0 0,0 0 0 0 0,0-1 0 0 0,2 3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9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 26 632 0 0,'2'-22'430'0'0,"-2"21"-360"0"0,0 1-1 0 0,0 0 1 0 0,0 0 0 0 0,-1 0 0 0 0,1-1 0 0 0,0 1-1 0 0,0 0 1 0 0,-1 0 0 0 0,1 0 0 0 0,0-1 0 0 0,0 1 0 0 0,-1 0-1 0 0,1 0 1 0 0,0 0 0 0 0,0 0 0 0 0,-1 0 0 0 0,1 0-1 0 0,0 0 1 0 0,-1 0 0 0 0,1 0 0 0 0,0 0 0 0 0,-1 0-1 0 0,1 0 1 0 0,0 0 0 0 0,0 0 0 0 0,-1 0 0 0 0,1 0 0 0 0,0 0-1 0 0,0 0 1 0 0,-1 0 0 0 0,1 0 0 0 0,0 0 0 0 0,-1 1-1 0 0,1-1 1 0 0,0 0 0 0 0,-2 1 44 0 0,0 1-1 0 0,1-1 0 0 0,-1 0 1 0 0,1 1-1 0 0,-1-1 1 0 0,1 1-1 0 0,-1-1 1 0 0,1 1-1 0 0,0 0 1 0 0,0 0-1 0 0,0 0 1 0 0,0 0-1 0 0,0 0 0 0 0,0 0 1 0 0,0 0-1 0 0,-1 4 1 0 0,0 9-1190 0 0,-1-7 408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9.7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314 190 5040 0 0,'13'-31'241'0'0,"12"-39"597"0"0,-24 65-697 0 0,0 1 0 0 0,0-1 0 0 0,-1 0 1 0 0,1 0-1 0 0,-1 0 0 0 0,0 0 0 0 0,0 1 0 0 0,-1-1 1 0 0,1 0-1 0 0,-1 0 0 0 0,0 0 0 0 0,0 1 1 0 0,-2-6-1 0 0,2 9-125 0 0,1 0 0 0 0,-1 0 0 0 0,0 1 0 0 0,0-1 0 0 0,1 0 0 0 0,-1 1 1 0 0,0-1-1 0 0,0 1 0 0 0,0 0 0 0 0,1-1 0 0 0,-1 1 0 0 0,0 0 0 0 0,0-1 0 0 0,0 1 1 0 0,0 0-1 0 0,0 0 0 0 0,0 0 0 0 0,0 0 0 0 0,0 0 0 0 0,1 0 0 0 0,-1 0 0 0 0,0 0 1 0 0,0 0-1 0 0,0 0 0 0 0,0 1 0 0 0,0-1 0 0 0,0 0 0 0 0,0 1 0 0 0,1-1 0 0 0,-1 1 1 0 0,0-1-1 0 0,0 1 0 0 0,1 0 0 0 0,-1-1 0 0 0,0 1 0 0 0,0 1 0 0 0,-31 23 196 0 0,23-14-274 0 0,1 1 1 0 0,0-1 0 0 0,0 2-1 0 0,2-1 1 0 0,-1 1-1 0 0,1 0 1 0 0,1 1 0 0 0,0 0-1 0 0,0 0 1 0 0,1 0-1 0 0,1 0 1 0 0,0 1 0 0 0,1-1-1 0 0,1 1 1 0 0,-1 0-1 0 0,2 0 1 0 0,0 0 0 0 0,1 0-1 0 0,3 24 1 0 0,-2-32 8 0 0,1-1 0 0 0,0 1 1 0 0,0-1-1 0 0,0 0 1 0 0,0 0-1 0 0,1 0 0 0 0,0 0 1 0 0,0-1-1 0 0,0 1 0 0 0,1-1 1 0 0,5 4-1 0 0,-5-3 66 0 0,0-1 0 0 0,1 1-1 0 0,-2 1 1 0 0,1-1 0 0 0,6 12 0 0 0,-10-15 10 0 0,0 1 0 0 0,1 0 0 0 0,-1-1 0 0 0,0 1 0 0 0,-1 0 0 0 0,1 0-1 0 0,0 0 1 0 0,-1 0 0 0 0,0 0 0 0 0,0 0 0 0 0,0 0 0 0 0,0 0 0 0 0,-1 0 0 0 0,1-1 0 0 0,-3 9 0 0 0,-6 27-34 0 0,-2 0 0 0 0,-1 0 1 0 0,-2-2-1 0 0,-1 0 0 0 0,-33 60 1 0 0,44-91-30 0 0,-1 1 0 0 0,1-1 1 0 0,-1 0-1 0 0,0 0 0 0 0,-1-1 1 0 0,1 0-1 0 0,-1 0 0 0 0,0 0 1 0 0,0-1-1 0 0,-1 0 0 0 0,1 0 1 0 0,-12 4-1 0 0,15-7 106 0 0,0 0 0 0 0,0-1 1 0 0,0 1-1 0 0,0-1 0 0 0,0 1 1 0 0,0-1-1 0 0,0-1 0 0 0,0 1 1 0 0,0 0-1 0 0,0-1 0 0 0,0 1 0 0 0,0-1 1 0 0,0 0-1 0 0,1 0 0 0 0,-1-1 1 0 0,0 1-1 0 0,0 0 0 0 0,1-1 1 0 0,-1 0-1 0 0,1 0 0 0 0,-1 0 0 0 0,1 0 1 0 0,0 0-1 0 0,-1-1 0 0 0,1 1 1 0 0,0-1-1 0 0,0 1 0 0 0,1-1 1 0 0,-1 0-1 0 0,0 0 0 0 0,1 0 0 0 0,-2-4 1 0 0,0 0 14 0 0,0 0 0 0 0,0 0 0 0 0,1 0 1 0 0,0-1-1 0 0,0 1 0 0 0,1-1 0 0 0,-1 1 0 0 0,2-1 1 0 0,-1 0-1 0 0,1 1 0 0 0,0-1 0 0 0,1-13 1 0 0,1 9-86 0 0,1 0 0 0 0,0 0 1 0 0,0 0-1 0 0,1 0 0 0 0,0 0 1 0 0,1 1-1 0 0,7-12 0 0 0,4-6-45 0 0,2 1-1 0 0,0 0 0 0 0,2 2 1 0 0,25-27-1 0 0,98-88-363 0 0,6-8 176 0 0,-134 133 237 0 0,-2 3 0 0 0,0-2 0 0 0,0 0 0 0 0,-2 0 0 0 0,1-2 0 0 0,-2 1 0 0 0,0-1 0 0 0,10-24 0 0 0,-20 40 1 0 0,1 1 0 0 0,-1 0 0 0 0,0 0 0 0 0,0 0 0 0 0,0 0 0 0 0,0-1 0 0 0,0 1 0 0 0,0 0 0 0 0,0 0 0 0 0,0 0 1 0 0,1 0-1 0 0,-1-1 0 0 0,0 1 0 0 0,0 0 0 0 0,0 0 0 0 0,0-1 0 0 0,0 1 0 0 0,0 0 0 0 0,0 0 0 0 0,0 0 0 0 0,0-1 0 0 0,0 1 0 0 0,0 0 0 0 0,0 0 1 0 0,0 0-1 0 0,0-1 0 0 0,-1 1 0 0 0,1 0 0 0 0,0 0 0 0 0,0 0 0 0 0,0-1 0 0 0,0 1 0 0 0,0 0 0 0 0,0 0 0 0 0,0 0 0 0 0,0 0 0 0 0,-1-1 0 0 0,1 1 0 0 0,0 0 1 0 0,0 0-1 0 0,0 0 0 0 0,0 0 0 0 0,0 0 0 0 0,-1 0 0 0 0,1-1 0 0 0,0 1 0 0 0,-11 5 111 0 0,-8 10 67 0 0,4 2-177 0 0,2 1 0 0 0,0 0 1 0 0,0 1-1 0 0,2 1 0 0 0,-14 30 0 0 0,20-39-2 0 0,1 1 0 0 0,1-1 0 0 0,0 1 0 0 0,0 0-1 0 0,1 0 1 0 0,0 0 0 0 0,1 1 0 0 0,0-1 0 0 0,1 0-1 0 0,0 0 1 0 0,0 1 0 0 0,4 14 0 0 0,-4-26-10 0 0,0 1 1 0 0,0 0-1 0 0,0-1 1 0 0,0 1 0 0 0,0-1-1 0 0,1 1 1 0 0,-1-1-1 0 0,1 1 1 0 0,-1-1-1 0 0,1 0 1 0 0,-1 1 0 0 0,1-1-1 0 0,0 0 1 0 0,-1 1-1 0 0,1-1 1 0 0,0 0-1 0 0,0 0 1 0 0,0 0 0 0 0,0 0-1 0 0,0 0 1 0 0,0 0-1 0 0,0 0 1 0 0,0 0 0 0 0,0 0-1 0 0,1-1 1 0 0,1 2-1 0 0,-1-2-26 0 0,0 0 1 0 0,0 0-1 0 0,0 0 0 0 0,1-1 1 0 0,-1 1-1 0 0,0 0 0 0 0,0-1 0 0 0,0 0 1 0 0,0 0-1 0 0,0 0 0 0 0,-1 0 1 0 0,1 0-1 0 0,0 0 0 0 0,0 0 0 0 0,1-2 1 0 0,7-5-122 0 0,-2 0 0 0 0,1-1 0 0 0,-1 0 0 0 0,-1-1 0 0 0,8-10 0 0 0,64-120-1127 0 0,-79 139 1461 0 0,-17 48 1436 0 0,11-29-1577 0 0,2 0 0 0 0,-1 0 0 0 0,2 0 0 0 0,0 1 0 0 0,0 31 0 0 0,3-49 7 0 0,1 0-53 0 0,0-1 1 0 0,0 0-1 0 0,0 1 0 0 0,0-1 1 0 0,-1 0-1 0 0,1 0 0 0 0,0 0 1 0 0,0 0-1 0 0,0 0 1 0 0,0 0-1 0 0,0 0 0 0 0,0-1 1 0 0,0 1-1 0 0,0 0 0 0 0,0 0 1 0 0,0-1-1 0 0,0 1 0 0 0,-1-1 1 0 0,1 1-1 0 0,0-1 0 0 0,0 1 1 0 0,0-1-1 0 0,-1 0 0 0 0,1 1 1 0 0,0-1-1 0 0,-1 0 0 0 0,1 0 1 0 0,0 0-1 0 0,22-29-435 0 0,-18 23 306 0 0,7-8-239 0 0,40-57-447 0 0,-48 67 782 0 0,-1-1 0 0 0,0 1 0 0 0,-1-1 0 0 0,1 0 1 0 0,-1 0-1 0 0,0 0 0 0 0,0 0 0 0 0,0 0 0 0 0,-1 0 0 0 0,0 0 1 0 0,1-9-1 0 0,-2 14-77 0 0,-5 37 573 0 0,-3 2-303 0 0,5-30-106 0 0,1 1 1 0 0,0-1-1 0 0,0 1 1 0 0,1-1-1 0 0,0 1 1 0 0,0 0-1 0 0,1-1 1 0 0,0 1-1 0 0,1 11 1 0 0,-1-19-47 0 0,0 0 0 0 0,0-1 0 0 0,0 1-1 0 0,1 0 1 0 0,-1-1 0 0 0,0 1 0 0 0,0-1 0 0 0,1 1 0 0 0,-1-1 0 0 0,0 1 0 0 0,1 0 0 0 0,-1-1 0 0 0,0 1 0 0 0,1-1-1 0 0,-1 1 1 0 0,1-1 0 0 0,-1 0 0 0 0,0 1 0 0 0,1-1 0 0 0,-1 1 0 0 0,1-1 0 0 0,-1 0 0 0 0,1 0 0 0 0,0 1 0 0 0,-1-1-1 0 0,1 0 1 0 0,-1 0 0 0 0,1 0 0 0 0,-1 0 0 0 0,1 1 0 0 0,-1-1 0 0 0,1 0 0 0 0,0 0 0 0 0,24-11-159 0 0,17-27-113 0 0,5-15 2037 0 0,-50 93 890 0 0,9 17-4558 0 0,-4-48-1420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9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113 83 744 0 0,'22'-33'824'0'0,"-16"27"-685"0"0,1 0 0 0 0,0 1 0 0 0,1 0 1 0 0,-1 1-1 0 0,1 0 0 0 0,0 0 0 0 0,0 1 0 0 0,0 0 1 0 0,0 0-1 0 0,0 1 0 0 0,1 0 0 0 0,13 0 0 0 0,-20 2-120 0 0,-1 0 1 0 0,0 0-1 0 0,0 0 0 0 0,0 0 0 0 0,0 1 0 0 0,0-1 1 0 0,0 0-1 0 0,1 1 0 0 0,-1-1 0 0 0,0 1 0 0 0,0 0 0 0 0,0-1 1 0 0,0 1-1 0 0,0 0 0 0 0,-1 0 0 0 0,1-1 0 0 0,0 1 1 0 0,0 0-1 0 0,0 0 0 0 0,-1 0 0 0 0,1 0 0 0 0,0 1 0 0 0,-1-1 1 0 0,1 0-1 0 0,-1 0 0 0 0,1 0 0 0 0,-1 0 0 0 0,1 1 1 0 0,-1-1-1 0 0,0 0 0 0 0,1 0 0 0 0,-1 1 0 0 0,0-1 0 0 0,0 0 1 0 0,0 1-1 0 0,0-1 0 0 0,0 0 0 0 0,0 1 0 0 0,0-1 1 0 0,-1 0-1 0 0,1 1 0 0 0,-1 1 0 0 0,0 4 33 0 0,0 0 1 0 0,-1-1-1 0 0,1 1 0 0 0,-1-1 0 0 0,-1 0 1 0 0,-4 11-1 0 0,-14 17-178 0 0,-1-2 0 0 0,-2 0 1 0 0,0-2-1 0 0,-2-1 0 0 0,-1-1 1 0 0,-57 44-1 0 0,64-62-140 0 0,19-10 246 0 0,1 0-1 0 0,0 0 1 0 0,-1 0 0 0 0,1 0 0 0 0,0 0-1 0 0,-1 0 1 0 0,1 0 0 0 0,0 0-1 0 0,-1 0 1 0 0,1-1 0 0 0,0 1 0 0 0,-1 0-1 0 0,1 0 1 0 0,0 0 0 0 0,0 0 0 0 0,-1-1-1 0 0,1 1 1 0 0,0 0 0 0 0,-1 0-1 0 0,1-1 1 0 0,0 1 0 0 0,0 0 0 0 0,0 0-1 0 0,-1-1 1 0 0,1 1 0 0 0,0 0-1 0 0,0-1 1 0 0,0 1 0 0 0,0 0 0 0 0,-1-1-1 0 0,1 0 1 0 0,0 0 2 0 0,0-1 1 0 0,1 1-1 0 0,-1 0 0 0 0,0-1 1 0 0,1 1-1 0 0,-1 0 0 0 0,1 0 0 0 0,-1-1 1 0 0,1 1-1 0 0,-1 0 0 0 0,1 0 1 0 0,0 0-1 0 0,-1 0 0 0 0,1 0 0 0 0,0 0 1 0 0,0 0-1 0 0,0 0 0 0 0,0 0 1 0 0,0 0-1 0 0,0 0 0 0 0,0 1 1 0 0,0-1-1 0 0,0 0 0 0 0,0 1 0 0 0,0-1 1 0 0,0 1-1 0 0,2-1 0 0 0,2-2 45 0 0,0 1-1 0 0,0 0 1 0 0,0 1-1 0 0,0-1 1 0 0,1 1-1 0 0,-1 0 1 0 0,0 1-1 0 0,0-1 1 0 0,1 1-1 0 0,7 1 1 0 0,-10 0 12 0 0,0 0 1 0 0,1 1 0 0 0,-1-1-1 0 0,0 1 1 0 0,-1 0-1 0 0,1 0 1 0 0,0 0-1 0 0,0 0 1 0 0,-1 1-1 0 0,1-1 1 0 0,-1 1 0 0 0,0 0-1 0 0,0-1 1 0 0,0 1-1 0 0,0 0 1 0 0,0 1-1 0 0,0-1 1 0 0,-1 0-1 0 0,2 4 1 0 0,2 6 99 0 0,-4-10-119 0 0,0 0 0 0 0,0 1 0 0 0,0-1-1 0 0,1 0 1 0 0,-1 0 0 0 0,1 0 0 0 0,0 0-1 0 0,-1 0 1 0 0,1 0 0 0 0,0-1 0 0 0,1 1 0 0 0,-1-1-1 0 0,0 1 1 0 0,5 2 0 0 0,-5-4-14 0 0,-1-1 0 0 0,1 0-1 0 0,0 1 1 0 0,-1-1 0 0 0,1 0 0 0 0,0 0 0 0 0,-1 0 0 0 0,1-1 0 0 0,-1 1-1 0 0,1 0 1 0 0,0-1 0 0 0,-1 1 0 0 0,1-1 0 0 0,-1 1 0 0 0,1-1 0 0 0,-1 0 0 0 0,1 0-1 0 0,-1 0 1 0 0,0 0 0 0 0,1 0 0 0 0,-1 0 0 0 0,2-2 0 0 0,29-31 107 0 0,-30 32-101 0 0,35-47-313 0 0,-2-3-1 0 0,-2-1 1 0 0,41-87 0 0 0,-61 116 282 0 0,-8 13 61 0 0,-9 21 63 0 0,-32 71 292 0 0,21-38-199 0 0,-14 49 8 0 0,27-85-191 0 0,0-1 0 0 0,1 1-1 0 0,0 0 1 0 0,1 0-1 0 0,-1 0 1 0 0,1-1 0 0 0,0 1-1 0 0,1 0 1 0 0,-1 0 0 0 0,4 13-1 0 0,-4-19-12 0 0,0-1-1 0 0,0 1 0 0 0,0 0 1 0 0,1 0-1 0 0,-1-1 1 0 0,0 1-1 0 0,1 0 0 0 0,-1-1 1 0 0,1 1-1 0 0,-1-1 1 0 0,0 1-1 0 0,1 0 0 0 0,-1-1 1 0 0,1 1-1 0 0,0-1 1 0 0,-1 1-1 0 0,1-1 0 0 0,-1 0 1 0 0,1 1-1 0 0,-1-1 1 0 0,1 0-1 0 0,0 1 0 0 0,-1-1 1 0 0,1 0-1 0 0,0 0 1 0 0,-1 0-1 0 0,1 0 0 0 0,1 1 1 0 0,22-10 67 0 0,15-23 24 0 0,-17 4-246 0 0,-2 0-1 0 0,-1-1 1 0 0,-1-2 0 0 0,-1 0-1 0 0,15-36 1 0 0,-25 46 86 0 0,-6 20 283 0 0,-17 29 211 0 0,-3 6-282 0 0,12-23-56 0 0,1-1-1 0 0,0 1 1 0 0,0 1 0 0 0,1-1 0 0 0,0 1 0 0 0,1 0 0 0 0,0 0-1 0 0,1 1 1 0 0,-4 24 0 0 0,7-35-155 0 0,0-1 1 0 0,0 1-1 0 0,0 0 0 0 0,0-1 0 0 0,0 0 0 0 0,1 1 0 0 0,-1-1 1 0 0,0 1-1 0 0,1-1 0 0 0,-1 1 0 0 0,1-1 0 0 0,-1 0 0 0 0,1 1 1 0 0,0-1-1 0 0,0 0 0 0 0,-1 0 0 0 0,1 1 0 0 0,1 0 1 0 0,5 1-1470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0.4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1 804 1376 0 0,'11'-28'169'0'0,"293"-426"1412"0"0,-81 133-1308 0 0,-255 370 443 0 0,-107 174 515 0 0,114-178-908 0 0,1 1 0 0 0,3 2 0 0 0,-23 67 0 0 0,42-106-288 0 0,-1 1-1 0 0,2 0 0 0 0,-1 0 1 0 0,1 0-1 0 0,0 18 0 0 0,1-27-40 0 0,0 1 0 0 0,0-1 0 0 0,0 1-1 0 0,0-1 1 0 0,1 1 0 0 0,-1-1-1 0 0,0 1 1 0 0,1-1 0 0 0,-1 1 0 0 0,1-1-1 0 0,-1 0 1 0 0,1 1 0 0 0,-1-1 0 0 0,1 0-1 0 0,0 0 1 0 0,0 1 0 0 0,0-1-1 0 0,1 2 1 0 0,0-3-8 0 0,-1 1-1 0 0,0-1 1 0 0,1 1-1 0 0,-1-1 0 0 0,1 0 1 0 0,-1 0-1 0 0,0 0 1 0 0,1 0-1 0 0,-1 0 1 0 0,0 0-1 0 0,1-1 1 0 0,-1 1-1 0 0,0 0 0 0 0,1-1 1 0 0,-1 1-1 0 0,0-1 1 0 0,1 1-1 0 0,-1-1 1 0 0,0 0-1 0 0,0 0 0 0 0,0 0 1 0 0,0 0-1 0 0,2-1 1 0 0,48-40-632 0 0,-2-3 1 0 0,81-95 0 0 0,-130 139 996 0 0,-10 32 915 0 0,0-11-981 0 0,1 0-1 0 0,1 1 0 0 0,0 0 1 0 0,2 0-1 0 0,0 1 0 0 0,-5 34 1 0 0,11-53-288 0 0,-1 1 0 0 0,2-1-1 0 0,-1 1 1 0 0,0-1 0 0 0,1 1 0 0 0,-1 0 0 0 0,1-1 0 0 0,0 0 0 0 0,2 6-1 0 0,-3-8-72 0 0,0 0 0 0 0,0-1-1 0 0,1 1 1 0 0,-1 0 0 0 0,1 0-1 0 0,-1-1 1 0 0,1 1 0 0 0,-1 0-1 0 0,1-1 1 0 0,-1 1 0 0 0,1 0-1 0 0,-1-1 1 0 0,1 1 0 0 0,0-1-1 0 0,-1 1 1 0 0,1-1 0 0 0,0 1-1 0 0,-1-1 1 0 0,1 0 0 0 0,0 1-1 0 0,0-1 1 0 0,-1 0-1 0 0,1 0 1 0 0,0 1 0 0 0,0-1-1 0 0,-1 0 1 0 0,1 0 0 0 0,0 0-1 0 0,0 0 1 0 0,0 0 0 0 0,-1 0-1 0 0,1-1 1 0 0,0 1 0 0 0,0 0-1 0 0,-1 0 1 0 0,1-1 0 0 0,0 1-1 0 0,0 0 1 0 0,-1-1 0 0 0,1 1-1 0 0,0-1 1 0 0,-1 1 0 0 0,2-2-1 0 0,10-6-1796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0.7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16 1296 0 0,'-7'42'1169'0'0,"-2"-6"-779"0"0,-9 51 1035 0 0,17-82-1368 0 0,1 0-1 0 0,-1 1 1 0 0,1-1-1 0 0,0 0 1 0 0,1 0-1 0 0,-1 0 1 0 0,1 0-1 0 0,0 0 1 0 0,0 0-1 0 0,0 0 1 0 0,0 0-1 0 0,1 0 1 0 0,0 0-1 0 0,3 5 1 0 0,-5-9-56 0 0,1 0-1 0 0,-1 0 1 0 0,1 0 0 0 0,0-1-1 0 0,0 1 1 0 0,-1 0 0 0 0,1 0 0 0 0,0 0-1 0 0,0-1 1 0 0,0 1 0 0 0,0-1-1 0 0,0 1 1 0 0,0 0 0 0 0,-1-1 0 0 0,1 0-1 0 0,0 1 1 0 0,1-1 0 0 0,-1 0-1 0 0,0 1 1 0 0,0-1 0 0 0,0 0 0 0 0,0 0-1 0 0,0 0 1 0 0,0 0 0 0 0,0 0-1 0 0,0-1 1 0 0,1 1 0 0 0,2-1 4 0 0,-1-1 0 0 0,1 1 0 0 0,-1-1-1 0 0,1 0 1 0 0,-1 0 0 0 0,0 0 0 0 0,0 0 0 0 0,4-3 0 0 0,2-4 11 0 0,1-1 0 0 0,-1 0 0 0 0,15-22 0 0 0,-18 23-6 0 0,-1-1 0 0 0,0-1 0 0 0,0 1 0 0 0,-1-1 0 0 0,0 0 0 0 0,-1 0 0 0 0,4-15 0 0 0,-7 23-1 0 0,1 0 0 0 0,0 0 0 0 0,-1 0 0 0 0,1 0 0 0 0,-1 0 0 0 0,0-1 1 0 0,0 1-1 0 0,0 0 0 0 0,0 0 0 0 0,0 0 0 0 0,-1 0 0 0 0,1-1 0 0 0,-1 1 1 0 0,0 0-1 0 0,0 0 0 0 0,0 0 0 0 0,0 0 0 0 0,0 1 0 0 0,-1-1 0 0 0,1 0 1 0 0,-1 1-1 0 0,1-1 0 0 0,-1 1 0 0 0,0-1 0 0 0,0 1 0 0 0,0 0 0 0 0,0 0 0 0 0,0 0 1 0 0,0 0-1 0 0,-1 0 0 0 0,1 0 0 0 0,-4-1 0 0 0,2 2 20 0 0,0 0-1 0 0,0 0 1 0 0,0 1 0 0 0,0 0-1 0 0,0-1 1 0 0,0 2 0 0 0,0-1-1 0 0,-1 0 1 0 0,1 1 0 0 0,0 0-1 0 0,0 0 1 0 0,0 0 0 0 0,0 1-1 0 0,0 0 1 0 0,1-1-1 0 0,-1 1 1 0 0,0 1 0 0 0,1-1-1 0 0,-1 1 1 0 0,1 0 0 0 0,0-1-1 0 0,-1 2 1 0 0,-2 3 0 0 0,-6 5 19 0 0,2 0 1 0 0,0 1 0 0 0,0 1 0 0 0,1-1-1 0 0,-8 17 1 0 0,14-24-228 0 0,0 1 1 0 0,1-1-1 0 0,0 0 0 0 0,0 1 0 0 0,0-1 1 0 0,1 1-1 0 0,-1-1 0 0 0,1 1 0 0 0,1 0 1 0 0,-1 0-1 0 0,1-1 0 0 0,0 1 0 0 0,1 0 1 0 0,-1 0-1 0 0,3 9 0 0 0,2 1-1450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1.2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119 339 1376 0 0,'3'-4'105'0'0,"-1"-1"-1"0"0,1 1 1 0 0,-1-1-1 0 0,0 1 1 0 0,0-1-1 0 0,0 0 1 0 0,-1 0 0 0 0,0 0-1 0 0,0 0 1 0 0,0 0-1 0 0,0 0 1 0 0,0 0-1 0 0,-1-9 1 0 0,0 14-75 0 0,-1 0 1 0 0,1-1 0 0 0,-1 1-1 0 0,1 0 1 0 0,-1 0-1 0 0,0 0 1 0 0,1 0-1 0 0,-1 0 1 0 0,1-1 0 0 0,-1 1-1 0 0,1 0 1 0 0,-1 1-1 0 0,1-1 1 0 0,-1 0-1 0 0,1 0 1 0 0,-1 0 0 0 0,1 0-1 0 0,-1 0 1 0 0,1 0-1 0 0,-1 1 1 0 0,1-1-1 0 0,-1 0 1 0 0,1 1 0 0 0,-1-1-1 0 0,1 0 1 0 0,-1 1-1 0 0,1-1 1 0 0,0 0-1 0 0,-1 1 1 0 0,1-1-1 0 0,0 1 1 0 0,-1 0 0 0 0,-18 14 568 0 0,9-2-490 0 0,-1 1 1 0 0,1 0-1 0 0,1 1 1 0 0,0 0-1 0 0,1 0 1 0 0,0 1-1 0 0,1 1 1 0 0,1-1-1 0 0,0 1 1 0 0,1 0-1 0 0,1 1 1 0 0,0 0-1 0 0,1-1 1 0 0,-1 23-1 0 0,3-38-115 0 0,1 1-1 0 0,0-1 0 0 0,0 0 1 0 0,0 0-1 0 0,0 0 0 0 0,0 0 0 0 0,0 0 1 0 0,1 0-1 0 0,-1 0 0 0 0,0 0 0 0 0,1 0 1 0 0,0 0-1 0 0,-1 0 0 0 0,1 0 0 0 0,0 0 1 0 0,0 0-1 0 0,0 0 0 0 0,0-1 0 0 0,0 1 1 0 0,0 0-1 0 0,0-1 0 0 0,1 1 0 0 0,-1-1 1 0 0,0 1-1 0 0,1-1 0 0 0,2 2 0 0 0,-2-3-35 0 0,1 1 0 0 0,-1-1 0 0 0,0 0-1 0 0,1-1 1 0 0,-1 1 0 0 0,1 0 0 0 0,-1-1-1 0 0,0 1 1 0 0,1-1 0 0 0,-1 0 0 0 0,0 0-1 0 0,0 0 1 0 0,1 0 0 0 0,-1 0 0 0 0,0-1-1 0 0,0 1 1 0 0,0-1 0 0 0,0 0 0 0 0,-1 1-1 0 0,3-4 1 0 0,23-21-522 0 0,-1-3 0 0 0,-1 0 1 0 0,-1-2-1 0 0,26-45 0 0 0,70-145-480 0 0,-100 182 983 0 0,-9 17 34 0 0,4-7 384 0 0,18-45 0 0 0,-33 74 8 0 0,-10 18 893 0 0,-3 7-739 0 0,-91 185 2040 0 0,84-165-2030 0 0,2 2 0 0 0,-23 82 0 0 0,39-121-512 0 0,1 1 0 0 0,-1-1 0 0 0,1 0 0 0 0,0 16-1 0 0,1-23-38 0 0,0 0-1 0 0,0 0 1 0 0,0-1-1 0 0,1 1 0 0 0,-1 0 1 0 0,0 0-1 0 0,0 0 0 0 0,0 0 1 0 0,1 0-1 0 0,-1 0 0 0 0,0 0 1 0 0,1 0-1 0 0,-1-1 0 0 0,1 1 1 0 0,-1 0-1 0 0,1 0 0 0 0,-1 0 1 0 0,1-1-1 0 0,-1 1 0 0 0,2 1 1 0 0,-1-2-21 0 0,0 0-1 0 0,0 0 1 0 0,0 0 0 0 0,1 0 0 0 0,-1 0-1 0 0,0 0 1 0 0,0 0 0 0 0,0 0-1 0 0,0 0 1 0 0,0 0 0 0 0,0-1 0 0 0,0 1-1 0 0,0 0 1 0 0,0-1 0 0 0,0 1 0 0 0,0-1-1 0 0,0 0 1 0 0,0 1 0 0 0,0-1 0 0 0,0 0-1 0 0,1-1 1 0 0,162-149-3046 0 0,-164 151 3096 0 0,0-1 1 0 0,0 1-1 0 0,1 0 0 0 0,-1-1 1 0 0,0 1-1 0 0,1 0 0 0 0,-1-1 1 0 0,0 1-1 0 0,1 0 0 0 0,-1 0 1 0 0,0-1-1 0 0,1 1 0 0 0,-1 0 1 0 0,0 0-1 0 0,1 0 1 0 0,-1 0-1 0 0,0 0 0 0 0,1 0 1 0 0,-1-1-1 0 0,1 1 0 0 0,-1 0 1 0 0,0 0-1 0 0,1 0 0 0 0,-1 0 1 0 0,0 1-1 0 0,1-1 0 0 0,-1 0 1 0 0,1 0-1 0 0,-1 0 0 0 0,0 0 1 0 0,1 0-1 0 0,-1 0 1 0 0,0 1-1 0 0,1-1 0 0 0,-1 17 616 0 0,-14 35 822 0 0,9-37-1078 0 0,-1 9-112 0 0,-6 41 891 0 0,12-62-1107 0 0,0 0 1 0 0,0 0-1 0 0,0 0 0 0 0,0 0 0 0 0,0 1 1 0 0,1-1-1 0 0,-1 0 0 0 0,1 0 0 0 0,0 0 1 0 0,0 0-1 0 0,0 0 0 0 0,0 0 0 0 0,0-1 1 0 0,1 1-1 0 0,-1 0 0 0 0,1-1 0 0 0,3 6 1 0 0,8-3-847 0 0,-6-5-122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2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209 221 2128 0 0,'0'-2'19'0'0,"0"0"-8"0"0,0 0 0 0 0,0 1 0 0 0,1-1 0 0 0,-1 1 0 0 0,0-1-1 0 0,1 0 1 0 0,-1 1 0 0 0,1-1 0 0 0,0 1 0 0 0,-1-1 0 0 0,1 1-1 0 0,0 0 1 0 0,0-1 0 0 0,-1 1 0 0 0,1 0 0 0 0,0 0 0 0 0,0-1-1 0 0,3-1 296 0 0,-5 11-178 0 0,0-1 0 0 0,-1 0-1 0 0,0 1 1 0 0,0-1 0 0 0,-1 0 0 0 0,0 0 0 0 0,-4 9 0 0 0,-5 10 48 0 0,8-15-149 0 0,-101 294 1177 0 0,81-226-520 0 0,-27 159-1 0 0,50-232-615 0 0,-3 36-523 0 0,4-42 447 0 0,0 0 0 0 0,0 0 1 0 0,0 0-1 0 0,0 0 1 0 0,0 0-1 0 0,0 0 0 0 0,0-1 1 0 0,0 1-1 0 0,0 0 1 0 0,0 0-1 0 0,0 0 0 0 0,0 0 1 0 0,0 0-1 0 0,0 0 1 0 0,0 0-1 0 0,0 0 0 0 0,0 0 1 0 0,1 0-1 0 0,-1 0 1 0 0,0-1-1 0 0,0 1 0 0 0,0 0 1 0 0,0 0-1 0 0,0 0 1 0 0,0 0-1 0 0,0 0 0 0 0,0 0 1 0 0,0 0-1 0 0,0 0 0 0 0,1 0 1 0 0,-1 0-1 0 0,0 0 1 0 0,0 0-1 0 0,0 0 0 0 0,0 0 1 0 0,0 0-1 0 0,0 0 1 0 0,0 0-1 0 0,0 0 0 0 0,0 0 1 0 0,0 0-1 0 0,1 0 1 0 0,-1 0-1 0 0,0 0 0 0 0,0 0 1 0 0,0 0-1 0 0,0 1 1 0 0,0-1-1 0 0,0 0 0 0 0,0 0 1 0 0,0 0-1 0 0,0 0 1 0 0,0 0-1 0 0,0 0 0 0 0,0 0 1 0 0,1 0-1 0 0,-1 0 1 0 0,0 0-1 0 0,0 0 0 0 0,0 1 1 0 0,11-27-251 0 0,94-302-726 0 0,18-44 848 0 0,-109 341 142 0 0,0 1 0 0 0,30-48 0 0 0,-38 69 58 0 0,-1 1 0 0 0,1 0 0 0 0,0 0-1 0 0,1 1 1 0 0,-1 0 0 0 0,1 0-1 0 0,1 1 1 0 0,-1 0 0 0 0,1 1 0 0 0,0-1-1 0 0,0 2 1 0 0,0-1 0 0 0,13-4 0 0 0,-19 9-41 0 0,0-1 1 0 0,1 1 0 0 0,-1-1 0 0 0,0 1 0 0 0,0 0 0 0 0,0 0 0 0 0,0 0-1 0 0,1 1 1 0 0,-1-1 0 0 0,0 0 0 0 0,0 1 0 0 0,0 0 0 0 0,0 0 0 0 0,0-1-1 0 0,0 1 1 0 0,0 1 0 0 0,0-1 0 0 0,0 0 0 0 0,-1 0 0 0 0,1 1 0 0 0,0-1-1 0 0,2 4 1 0 0,0 0 13 0 0,-1 0-1 0 0,0-1 1 0 0,0 1-1 0 0,-1 0 1 0 0,1 1-1 0 0,-1-1 1 0 0,0 0-1 0 0,-1 1 1 0 0,3 9-1 0 0,-2-5-13 0 0,0-1 0 0 0,-1 0 1 0 0,0 1-1 0 0,0-1 0 0 0,-1 1 0 0 0,0-1 0 0 0,0 1 0 0 0,-1-1 0 0 0,-1 1 0 0 0,1-1 0 0 0,-1 0 0 0 0,-4 14 0 0 0,2-15 18 0 0,0-1 0 0 0,0 0 0 0 0,-1 0 0 0 0,0 0 0 0 0,0-1 0 0 0,0 1 0 0 0,0-1 0 0 0,-1-1 1 0 0,0 1-1 0 0,0-1 0 0 0,0 0 0 0 0,-1-1 0 0 0,-9 5 0 0 0,11-6-7 0 0,0-1 0 0 0,-1-1-1 0 0,0 1 1 0 0,1-1 0 0 0,-1 0 0 0 0,0 0 0 0 0,1-1-1 0 0,-1 1 1 0 0,0-1 0 0 0,0-1 0 0 0,1 0 0 0 0,-1 0-1 0 0,0 0 1 0 0,1 0 0 0 0,-1-1 0 0 0,1 0 0 0 0,-1-1-1 0 0,-5-3 1 0 0,4 2-36 0 0,-27-17-49 0 0,33 20-15 0 0,-1 0 1 0 0,1 0-1 0 0,0 0 1 0 0,-1-1-1 0 0,1 1 1 0 0,0 0-1 0 0,0 0 1 0 0,0-1-1 0 0,0 1 1 0 0,0-1-1 0 0,0 1 0 0 0,0-1 1 0 0,1 0-1 0 0,-1 1 1 0 0,0-1-1 0 0,1 0 1 0 0,-1 0-1 0 0,1 1 1 0 0,-1-3-1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2.9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117 34 1752 0 0,'26'-32'1296'0'0,"-39"65"-8"0"0,-24 52-659 0 0,16-40-361 0 0,2 1 0 0 0,-18 65 0 0 0,23-63-258 0 0,13-45-560 0 0,9-29 357 0 0,43-207 58 0 0,-51 230 137 0 0,0 1 0 0 0,1-1-1 0 0,-1 0 1 0 0,1 1 0 0 0,0-1-1 0 0,-1 1 1 0 0,1-1 0 0 0,0 1-1 0 0,0-1 1 0 0,1 1 0 0 0,-1 0-1 0 0,0-1 1 0 0,1 1 0 0 0,-1 0-1 0 0,1 0 1 0 0,0 0 0 0 0,-1 0-1 0 0,1 1 1 0 0,0-1 0 0 0,0 0-1 0 0,0 1 1 0 0,0 0 0 0 0,0-1-1 0 0,0 1 1 0 0,1 0 0 0 0,2-1 0 0 0,2 1 5 0 0,0 0 1 0 0,-1 1 0 0 0,1 0-1 0 0,0 0 1 0 0,0 1 0 0 0,-1-1-1 0 0,12 5 1 0 0,-10-4-8 0 0,0 0 0 0 0,-1 0 0 0 0,1 0 0 0 0,0-1 0 0 0,-1-1 0 0 0,1 0 0 0 0,0 0 0 0 0,-1 0 0 0 0,1-1 0 0 0,-1 0 0 0 0,0-1 0 0 0,1 0 0 0 0,-1 0 0 0 0,0-1 0 0 0,0 0 0 0 0,-1 0 0 0 0,1-1 0 0 0,10-10 0 0 0,-11 2 0 0 0,-13 10 0 0 0,-12 5 0 0 0,11 3 49 0 0,0 0-1 0 0,0 1 1 0 0,0 0 0 0 0,1 1 0 0 0,0 0 0 0 0,0 0 0 0 0,0 1-1 0 0,1 0 1 0 0,0 0 0 0 0,0 0 0 0 0,1 1 0 0 0,-6 13-1 0 0,4-7 49 0 0,0 1-1 0 0,0 1 1 0 0,2-1-1 0 0,0 1 0 0 0,0 0 1 0 0,-3 29-1 0 0,7-42-80 0 0,0-1-1 0 0,1 0 0 0 0,0 0 1 0 0,0 1-1 0 0,0-1 1 0 0,0 1-1 0 0,0-1 0 0 0,0 0 1 0 0,1 0-1 0 0,-1 1 1 0 0,1-1-1 0 0,0 0 0 0 0,0 0 1 0 0,0 0-1 0 0,0 1 1 0 0,1-2-1 0 0,-1 1 0 0 0,1 0 1 0 0,-1 0-1 0 0,1 0 1 0 0,0-1-1 0 0,0 1 0 0 0,0-1 1 0 0,0 0-1 0 0,0 1 1 0 0,3 1-1 0 0,-2-3-22 0 0,1 1 1 0 0,-1-1 0 0 0,1 1-1 0 0,-1-1 1 0 0,1-1-1 0 0,-1 1 1 0 0,1 0-1 0 0,0-1 1 0 0,-1 0-1 0 0,1 0 1 0 0,0 0-1 0 0,-1-1 1 0 0,1 1-1 0 0,-1-1 1 0 0,1 0-1 0 0,-1 0 1 0 0,1 0 0 0 0,-1-1-1 0 0,1 1 1 0 0,3-4-1 0 0,4-3-149 0 0,-1 0 0 0 0,0-1 0 0 0,0-1 0 0 0,-1 0 1 0 0,0 0-1 0 0,0-1 0 0 0,-1 0 0 0 0,13-25 0 0 0,24-52-86 0 0,-55 112 678 0 0,3-8-492 0 0,0 1 0 0 0,1-1 0 0 0,0 1 0 0 0,1 1 1 0 0,1-1-1 0 0,0 1 0 0 0,1 0 0 0 0,-1 24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29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0547"/>
      <inkml:brushProperty name="anchorY" value="19175.54688"/>
      <inkml:brushProperty name="scaleFactor" value="0.5"/>
    </inkml:brush>
  </inkml:definitions>
  <inkml:trace contextRef="#ctx0" brushRef="#br0">25 1 2736 0 0,'0'0'0'0'0,"-2"0"264"0"0,-1 1-308 0 0,0-1 191 0 0,0 2-9 0 0,-2-2 128 0 0,2 1-94 0 0,0-1 46 0 0,2 2-11 0 0,1-2-92 0 0,-2 0 129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3.2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0 2472 0 0,'0'0'1192'0'0,"-8"4"-680"0"0,3-1 8 0 0,3 0-392 0 0,0 4-128 0 0,-1 1 64 0 0,0-1-64 0 0,3 1-480 0 0,0-1-128 0 0,3 0-32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3.6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260 20 3456 0 0,'-3'-2'51'0'0,"0"-1"0"0"0,0 1-1 0 0,1 0 1 0 0,-1 0 0 0 0,0 1 0 0 0,0-1 0 0 0,-1 1-1 0 0,1 0 1 0 0,0 0 0 0 0,0 0 0 0 0,-1 0 0 0 0,1 1-1 0 0,0-1 1 0 0,-1 1 0 0 0,1 0 0 0 0,0 0 0 0 0,-1 0-1 0 0,1 1 1 0 0,0 0 0 0 0,-1-1 0 0 0,1 1 0 0 0,0 0-1 0 0,0 1 1 0 0,0-1 0 0 0,0 1 0 0 0,0-1 0 0 0,0 1-1 0 0,-4 3 1 0 0,1 0-40 0 0,-1 0 0 0 0,1 0 0 0 0,0 1 0 0 0,1 0 0 0 0,-1 0 0 0 0,1 1 0 0 0,0 0 0 0 0,0 0 0 0 0,1 0 0 0 0,-1 0 0 0 0,-5 15 0 0 0,10-21-16 0 0,-1 1 0 0 0,1-1 0 0 0,-1 1-1 0 0,1-1 1 0 0,0 0 0 0 0,-1 1 0 0 0,1-1 0 0 0,0 1-1 0 0,0 0 1 0 0,0-1 0 0 0,0 1 0 0 0,0-1 0 0 0,0 1-1 0 0,0-1 1 0 0,1 1 0 0 0,-1-1 0 0 0,0 1 0 0 0,1-1-1 0 0,-1 0 1 0 0,1 1 0 0 0,-1-1 0 0 0,1 1 0 0 0,0-1-1 0 0,-1 0 1 0 0,2 2 0 0 0,31 24-50 0 0,-30-25 54 0 0,1-1 0 0 0,-1 1 0 0 0,1 1 0 0 0,-1-1 0 0 0,0 0 0 0 0,0 1 0 0 0,0 0 0 0 0,0 0 0 0 0,0 0 0 0 0,-1 0 0 0 0,1 0 0 0 0,-1 1 0 0 0,0-1 0 0 0,0 1 0 0 0,0 0 0 0 0,0 0 0 0 0,0 0 0 0 0,-1 0 0 0 0,3 7 0 0 0,-4-8 23 0 0,1 0 1 0 0,-1 0 0 0 0,0 1 0 0 0,0-1-1 0 0,0 0 1 0 0,0 0 0 0 0,0 0 0 0 0,-1 0-1 0 0,1 0 1 0 0,-1 0 0 0 0,0 0 0 0 0,1 0-1 0 0,-1 0 1 0 0,-1 0 0 0 0,1 0 0 0 0,0-1-1 0 0,0 1 1 0 0,-1 0 0 0 0,0-1 0 0 0,1 0-1 0 0,-1 1 1 0 0,0-1 0 0 0,0 0 0 0 0,0 0 0 0 0,0 0-1 0 0,0 0 1 0 0,0 0 0 0 0,-1-1 0 0 0,1 1-1 0 0,-1-1 1 0 0,1 1 0 0 0,-1-1 0 0 0,1 0-1 0 0,-1 0 1 0 0,1-1 0 0 0,-1 1 0 0 0,-3 0-1 0 0,1 0-1 0 0,-1-1-1 0 0,1 1 0 0 0,-1-1 0 0 0,0-1 1 0 0,1 1-1 0 0,-1-1 0 0 0,1 0 0 0 0,-1-1 1 0 0,1 1-1 0 0,-1-1 0 0 0,1 0 0 0 0,0-1 1 0 0,0 0-1 0 0,0 1 0 0 0,0-2 0 0 0,0 1 1 0 0,-5-5-1 0 0,8 5-162 0 0,-1 0 0 0 0,0 0 0 0 0,1 0 0 0 0,-1 0 1 0 0,1 0-1 0 0,0-1 0 0 0,0 1 0 0 0,0-1 0 0 0,1 1 0 0 0,-1-1 1 0 0,-1-5-1 0 0,3 7 28 0 0,-1 0 1 0 0,1 0-1 0 0,0 0 1 0 0,0 0-1 0 0,0 0 1 0 0,0 0-1 0 0,0 0 1 0 0,1 0-1 0 0,-1 0 1 0 0,1 0-1 0 0,-1 1 1 0 0,1-1-1 0 0,-1 0 1 0 0,1 0-1 0 0,0 1 1 0 0,0-1-1 0 0,-1 0 1 0 0,1 1-1 0 0,0-1 1 0 0,0 1-1 0 0,1-1 1 0 0,-1 1-1 0 0,0-1 1 0 0,0 1-1 0 0,1 0 1 0 0,1-1-1 0 0,9-6-199 0 0</inkml:trace>
  <inkml:trace contextRef="#ctx0" brushRef="#br0" timeOffset="1">343 50 3280 0 0,'0'0'149'0'0,"-17"32"22"0"0,-2 1-88 0 0,-19 44 1 0 0,33-66-97 0 0,0 0 0 0 0,1 1 1 0 0,1-1-1 0 0,0 1 0 0 0,0 0 0 0 0,1 0 0 0 0,1 1 1 0 0,-1 13-1 0 0,2-24-559 0 0,5-5-416 0 0,1-5 592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4.0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9 24 0 0,'5'-9'1736'0'0,"-7"16"-1576"0"0,-1 1 0 0 0,3-1-8 0 0,-2 3-152 0 0,0 3 0 0 0,-1-3 0 0 0,3 2-632 0 0,0 3-72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4.7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301 218 2672 0 0,'3'-6'-2'0'0,"10"-15"208"0"0,-2 0-1 0 0,13-30 1 0 0,-22 47-111 0 0,0 0 0 0 0,-1 0 0 0 0,1 0 0 0 0,-1 0-1 0 0,0-1 1 0 0,0 1 0 0 0,0-1 0 0 0,0 1 0 0 0,-1-1 0 0 0,1 1 0 0 0,-1-1 0 0 0,0 0 0 0 0,0 1 0 0 0,-1-1-1 0 0,1 1 1 0 0,-1-1 0 0 0,0 1 0 0 0,0-1 0 0 0,-1 1 0 0 0,-1-5 0 0 0,2 7-63 0 0,0 0 0 0 0,0 1 0 0 0,0-1 0 0 0,0 1 0 0 0,-1 0 0 0 0,1-1 0 0 0,0 1 1 0 0,-1 0-1 0 0,1 0 0 0 0,-1 0 0 0 0,1 0 0 0 0,-1 0 0 0 0,1 0 0 0 0,-1 0 0 0 0,0 1 0 0 0,1-1 0 0 0,-1 0 1 0 0,0 1-1 0 0,1 0 0 0 0,-1 0 0 0 0,0-1 0 0 0,0 1 0 0 0,1 0 0 0 0,-1 1 0 0 0,0-1 0 0 0,0 0 0 0 0,1 0 0 0 0,-1 1 1 0 0,0-1-1 0 0,1 1 0 0 0,-1 0 0 0 0,0 0 0 0 0,1-1 0 0 0,-1 1 0 0 0,1 0 0 0 0,-1 0 0 0 0,1 1 0 0 0,-1-1 1 0 0,1 0-1 0 0,-3 3 0 0 0,-2 3-16 0 0,0-1 1 0 0,-1 1-1 0 0,2 0 1 0 0,-1 0-1 0 0,1 1 1 0 0,0 0-1 0 0,-5 10 1 0 0,6-8-41 0 0,0 0 0 0 0,1 0 1 0 0,0 0-1 0 0,0 0 0 0 0,1 1 0 0 0,0 0 1 0 0,1-1-1 0 0,0 1 0 0 0,0 0 0 0 0,2 12 1 0 0,1 7-50 0 0,2 0 1 0 0,8 36 0 0 0,5 36 110 0 0,-17-88-27 0 0,1 0 0 0 0,-2 0 0 0 0,1 0 1 0 0,-2 0-1 0 0,1 0 0 0 0,-2-1 0 0 0,0 1 0 0 0,-8 24 1 0 0,-5 5 174 0 0,-27 53 0 0 0,10-25-75 0 0,26-55-68 0 0,-1-1 1 0 0,0 1 0 0 0,-14 18-1 0 0,20-31-13 0 0,1 0 0 0 0,-1 0 0 0 0,0-1 0 0 0,0 1 1 0 0,-1-1-1 0 0,1 1 0 0 0,0-1 0 0 0,-1 0 0 0 0,0 0 0 0 0,1 0 0 0 0,-1 0 0 0 0,0 0 0 0 0,0-1 0 0 0,0 0 0 0 0,1 1 0 0 0,-1-1 0 0 0,-1 0 0 0 0,1-1 0 0 0,0 1 1 0 0,0-1-1 0 0,0 1 0 0 0,0-1 0 0 0,-6-1 0 0 0,8 1-15 0 0,-1-1 1 0 0,1 0-1 0 0,-1 0 0 0 0,1 0 1 0 0,-1 0-1 0 0,1-1 1 0 0,-1 1-1 0 0,1 0 0 0 0,0-1 1 0 0,-1 1-1 0 0,1-1 1 0 0,0 1-1 0 0,0-1 0 0 0,0 0 1 0 0,0 0-1 0 0,0 1 1 0 0,1-1-1 0 0,-1 0 1 0 0,0 0-1 0 0,1 0 0 0 0,-1 0 1 0 0,1 0-1 0 0,0 0 1 0 0,-1 0-1 0 0,1 0 0 0 0,0 0 1 0 0,0 0-1 0 0,0 0 1 0 0,1-3-1 0 0,7-68-358 0 0,-5 55 152 0 0,2-4 3 0 0,0 1 0 0 0,0-1 0 0 0,2 1 0 0 0,0 1 0 0 0,2 0 0 0 0,0 0 0 0 0,0 0 0 0 0,16-22 0 0 0,-3 10-207 0 0,0 1 0 0 0,2 1 0 0 0,46-44 0 0 0,32-12 395 0 0,-74 66 0 0 0,-1-1 0 0 0,-2-2 0 0 0,0-1 0 0 0,39-48 0 0 0,-63 71 0 0 0,4-6 13 0 0,0 1 0 0 0,-1-1-1 0 0,1 0 1 0 0,-2 0 0 0 0,1 0 0 0 0,0-1-1 0 0,-1 1 1 0 0,0-1 0 0 0,2-12 0 0 0,-5 19 0 0 0,0 1 0 0 0,1 0 1 0 0,-1-1-1 0 0,0 1 0 0 0,0-1 0 0 0,0 1 1 0 0,0-1-1 0 0,0 1 0 0 0,0 0 0 0 0,-1-1 1 0 0,1 1-1 0 0,0-1 0 0 0,0 1 0 0 0,0-1 1 0 0,0 1-1 0 0,0 0 0 0 0,0-1 0 0 0,-1 1 1 0 0,1-1-1 0 0,0 1 0 0 0,0 0 0 0 0,-1-1 1 0 0,1 1-1 0 0,0 0 0 0 0,0 0 0 0 0,-1-1 1 0 0,1 1-1 0 0,0 0 0 0 0,-1 0 0 0 0,1-1 1 0 0,0 1-1 0 0,-1 0 0 0 0,1 0 0 0 0,0 0 1 0 0,-1-1-1 0 0,1 1 0 0 0,0 0 0 0 0,-2 0 1 0 0,-15 8 634 0 0,-14 20 371 0 0,19-14-777 0 0,0 0 1 0 0,1 1-1 0 0,1 1 0 0 0,0 0 1 0 0,-10 21-1 0 0,17-30-232 0 0,-1-1-1 0 0,2 1 1 0 0,-1 1 0 0 0,1-1-1 0 0,0 0 1 0 0,0 1 0 0 0,1-1-1 0 0,-1 1 1 0 0,2-1 0 0 0,-1 1-1 0 0,1 0 1 0 0,0-1 0 0 0,0 1-1 0 0,1 0 1 0 0,0-1 0 0 0,2 10-1 0 0,-3-15-55 0 0,0 0-1 0 0,1 0 1 0 0,-1 0-1 0 0,1 0 1 0 0,0-1-1 0 0,0 1 1 0 0,-1 0-1 0 0,1 0 1 0 0,0-1-1 0 0,0 1 1 0 0,0-1-1 0 0,1 1 1 0 0,-1-1-1 0 0,0 1 1 0 0,0-1-1 0 0,1 0 1 0 0,-1 0-1 0 0,1 0 1 0 0,-1 0-1 0 0,1 0 1 0 0,-1 0-1 0 0,1 0 1 0 0,-1 0-1 0 0,1-1 1 0 0,2 2-1 0 0,-1-2-85 0 0,0-1 0 0 0,0 1 0 0 0,1 0 0 0 0,-1-1 0 0 0,0 0 1 0 0,0 0-1 0 0,0 0 0 0 0,0 0 0 0 0,0 0 0 0 0,0-1 0 0 0,-1 1 0 0 0,6-5 0 0 0,7-6-414 0 0,-2 0 1 0 0,1-1-1 0 0,20-27 1 0 0,-2-3 346 0 0,-2-2 0 0 0,26-51-1 0 0,-41 69 233 0 0,15-19 1732 0 0,-51 79-42 0 0,20-30-1542 0 0,-16 28 311 0 0,2 0 1 0 0,1 1-1 0 0,1 1 1 0 0,1 1-1 0 0,-8 38 0 0 0,19-71-516 0 0,1 0 0 0 0,0 0-1 0 0,-1 0 1 0 0,1 0 0 0 0,0 0-1 0 0,0 0 1 0 0,0 0 0 0 0,0 0-1 0 0,-1 0 1 0 0,1 0 0 0 0,0 0-1 0 0,0 0 1 0 0,1 0-1 0 0,-1 0 1 0 0,0 0 0 0 0,0 0-1 0 0,0 0 1 0 0,1 0 0 0 0,-1 0-1 0 0,0 0 1 0 0,1 0 0 0 0,-1 0-1 0 0,1 0 1 0 0,-1 0 0 0 0,1-1-1 0 0,-1 1 1 0 0,1 0 0 0 0,0 0-1 0 0,0 0-23 0 0,0-1 0 0 0,1 0 0 0 0,-1 0 0 0 0,0 0 0 0 0,0 0 1 0 0,1 0-1 0 0,-1 0 0 0 0,0-1 0 0 0,0 1 0 0 0,1 0 0 0 0,-1-1 0 0 0,0 1 0 0 0,0-1 0 0 0,0 0 0 0 0,0 1 0 0 0,3-2 0 0 0,46-42-1413 0 0,-48 42 1374 0 0,122-139-2302 0 0,-54 57 2077 0 0,-63 77 831 0 0,-5 12-113 0 0,-14 26 158 0 0,-22 44 195 0 0,23-54-644 0 0,5-10-21 0 0,0-1 0 0 0,1 1 0 0 0,0 1 1 0 0,0-1-1 0 0,1 1 0 0 0,0 0 0 0 0,1 0 0 0 0,0 1 0 0 0,-1 16 0 0 0,3-29-98 0 0,1 1-1 0 0,0-1 1 0 0,0 1 0 0 0,0-1-1 0 0,0 1 1 0 0,0 0 0 0 0,0-1-1 0 0,0 1 1 0 0,0-1 0 0 0,0 1 0 0 0,1 0-1 0 0,-1-1 1 0 0,0 1 0 0 0,0-1-1 0 0,0 1 1 0 0,1-1 0 0 0,-1 1 0 0 0,0-1-1 0 0,0 1 1 0 0,1-1 0 0 0,-1 1-1 0 0,0-1 1 0 0,1 1 0 0 0,-1-1 0 0 0,0 1-1 0 0,1-1 1 0 0,-1 0 0 0 0,1 1-1 0 0,-1-1 1 0 0,1 0 0 0 0,-1 0 0 0 0,1 1-1 0 0,-1-1 1 0 0,1 0 0 0 0,18-7-344 0 0,19-28-330 0 0,-37 34 652 0 0,30-36-1148 0 0,37-54 0 0 0,-39 50 959 0 0,34-38 0 0 0,-62 77 245 0 0,1 0-1 0 0,-1 1 1 0 0,0-1 0 0 0,0 1-1 0 0,1 0 1 0 0,-1 0 0 0 0,1 0-1 0 0,-1-1 1 0 0,1 1 0 0 0,0 1-1 0 0,-1-1 1 0 0,1 0 0 0 0,2-1-1 0 0,-4 3 4 0 0,1-1-1 0 0,-1 0 1 0 0,1 0-1 0 0,-1 1 1 0 0,0-1-1 0 0,0 0 1 0 0,1 1-1 0 0,-1-1 1 0 0,0 0-1 0 0,1 1 1 0 0,-1-1-1 0 0,0 1 1 0 0,0-1-1 0 0,0 0 1 0 0,1 1-1 0 0,-1-1 1 0 0,0 1-1 0 0,0-1 1 0 0,0 1-1 0 0,0-1 1 0 0,0 0-1 0 0,0 1 1 0 0,0-1-1 0 0,0 1 1 0 0,0-1-1 0 0,0 1 1 0 0,0-1-1 0 0,0 1 1 0 0,0-1-1 0 0,0 1 1 0 0,0-1-1 0 0,0 1 1 0 0,0 0-1 0 0,-16 61 1976 0 0,12-50-1968 0 0,-20 60 1400 0 0,16-50-1385 0 0,0 0 0 0 0,1 1 0 0 0,1 0 0 0 0,1 0 0 0 0,0 0 0 0 0,-1 35 0 0 0,6-43-3068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1.5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97 1 2760 0 0,'0'0'125'0'0,"-7"20"10"0"0,-12 40-82 0 0,-19 105 1 0 0,11-42-308 0 0,22-105-795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2.1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40 245 1320 0 0,'0'-4'36'0'0,"-1"0"0"0"0,1 0-1 0 0,0 1 1 0 0,0-1 0 0 0,0 0 0 0 0,1 0-1 0 0,-1 1 1 0 0,1-1 0 0 0,0 0 0 0 0,0 0 0 0 0,0 1-1 0 0,0-1 1 0 0,0 1 0 0 0,1 0 0 0 0,-1-1 0 0 0,1 1-1 0 0,0 0 1 0 0,0 0 0 0 0,0 0 0 0 0,0 0-1 0 0,1 0 1 0 0,-1 1 0 0 0,0-1 0 0 0,1 1 0 0 0,0 0-1 0 0,0-1 1 0 0,-1 1 0 0 0,5-1 0 0 0,10-9 260 0 0,2 0 1 0 0,-1 2 0 0 0,23-9 0 0 0,-39 18-290 0 0,61-26 638 0 0,1 3 0 0 0,88-19-1 0 0,-151 42-643 0 0,0 1-1 0 0,0 0 1 0 0,0-1-1 0 0,0 1 1 0 0,0 0-1 0 0,0 0 1 0 0,0 0-1 0 0,0 0 1 0 0,0 0-1 0 0,0 0 1 0 0,0 0-1 0 0,0 0 1 0 0,0 0-1 0 0,0 0 1 0 0,0 1-1 0 0,0-1 1 0 0,0 0-1 0 0,0 1 1 0 0,0-1-1 0 0,0 1 0 0 0,0-1 1 0 0,0 1-1 0 0,-1 0 1 0 0,1-1-1 0 0,1 2 1 0 0,-2-1-2 0 0,0 1 1 0 0,1-1 0 0 0,-1 0-1 0 0,0 0 1 0 0,0 0 0 0 0,0 1-1 0 0,0-1 1 0 0,0 0 0 0 0,0 0-1 0 0,-1 1 1 0 0,1-1 0 0 0,0 0-1 0 0,0 0 1 0 0,-1 0 0 0 0,1 0-1 0 0,-1 1 1 0 0,1-1 0 0 0,-2 2-1 0 0,-2 5-3 0 0,-1 0 0 0 0,0 0 0 0 0,0 0 0 0 0,-13 12 0 0 0,3-4 4 0 0,-234 260 0 0 0,246-273-2 0 0,0 1-1 0 0,0-1 1 0 0,1 1 0 0 0,0 0-1 0 0,-1 0 1 0 0,1 0 0 0 0,0 0 0 0 0,1 1-1 0 0,-1-1 1 0 0,1 1 0 0 0,0-1-1 0 0,0 1 1 0 0,-1 8 0 0 0,2-11 1 0 0,0 0 0 0 0,1 0 0 0 0,-1 0 0 0 0,1 1 0 0 0,0-1 0 0 0,-1-1 0 0 0,1 1 0 0 0,0 0 0 0 0,0 0 0 0 0,0 0 0 0 0,0 0 0 0 0,0-1 0 0 0,1 1 0 0 0,-1 0 0 0 0,0-1 0 0 0,1 0 0 0 0,-1 1 0 0 0,1-1 0 0 0,-1 0 0 0 0,1 0 0 0 0,-1 0 1 0 0,1 0-1 0 0,0 0 0 0 0,0 0 0 0 0,-1 0 0 0 0,1-1 0 0 0,0 1 0 0 0,0-1 0 0 0,0 1 0 0 0,0-1 0 0 0,-1 0 0 0 0,4 0 0 0 0,82 6 21 0 0,-73-7-15 0 0,1 1 0 0 0,-1 1 0 0 0,1 0 0 0 0,-1 1-1 0 0,0 1 1 0 0,0 0 0 0 0,0 1 0 0 0,15 8 0 0 0,-25-10 19 0 0,-2 0 1 0 0,1 1 0 0 0,0-1-1 0 0,0 1 1 0 0,-1 0-1 0 0,1 0 1 0 0,-1 0 0 0 0,0 1-1 0 0,0-1 1 0 0,0 0 0 0 0,0 1-1 0 0,0 0 1 0 0,-1-1-1 0 0,1 1 1 0 0,-1 0 0 0 0,0 0-1 0 0,0 0 1 0 0,0 0-1 0 0,-1 0 1 0 0,1 0 0 0 0,-1 0-1 0 0,0 0 1 0 0,0 0-1 0 0,0 1 1 0 0,0-1 0 0 0,-1 0-1 0 0,0 0 1 0 0,1 0 0 0 0,-3 5-1 0 0,0 5 90 0 0,0 1 0 0 0,-1-1-1 0 0,-1 0 1 0 0,0 0 0 0 0,-1-1 0 0 0,-13 24-1 0 0,12-26 75 0 0,0 0 0 0 0,-1-1 0 0 0,-1 0 0 0 0,1 0-1 0 0,-1-1 1 0 0,-1 0 0 0 0,1-1 0 0 0,-1 0 0 0 0,0-1-1 0 0,-1 0 1 0 0,0-1 0 0 0,0 0 0 0 0,-12 3 0 0 0,15-6 0 0 0,-1 0 1 0 0,1-1 0 0 0,-1-1 0 0 0,0 1 0 0 0,1-2 0 0 0,-1 1-1 0 0,0-1 1 0 0,0-1 0 0 0,1 0 0 0 0,-1 0 0 0 0,0-1 0 0 0,1-1 0 0 0,-1 1-1 0 0,1-1 1 0 0,0-1 0 0 0,0 0 0 0 0,0 0 0 0 0,-12-9 0 0 0,9 4-247 0 0,0 1 0 0 0,1-2 0 0 0,0 1 0 0 0,1-2 0 0 0,-1 1 0 0 0,-13-23 0 0 0,21 30-178 0 0,0 1 0 0 0,0-1 0 0 0,1-1 1 0 0,-1 1-1 0 0,1 0 0 0 0,0 0 0 0 0,-1-1 0 0 0,1 1 0 0 0,1 0 0 0 0,-1-1 0 0 0,0 1 1 0 0,1-1-1 0 0,-1 0 0 0 0,1 1 0 0 0,0-1 0 0 0,0 1 0 0 0,0-1 0 0 0,1 1 1 0 0,-1-1-1 0 0,1 0 0 0 0,0 1 0 0 0,-1 0 0 0 0,1-1 0 0 0,1 1 0 0 0,-1-1 0 0 0,0 1 1 0 0,1 0-1 0 0,-1 0 0 0 0,1 0 0 0 0,0 0 0 0 0,0 0 0 0 0,0 1 0 0 0,4-5 1 0 0,4-2-1876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2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92 138 1376 0 0,'0'0'65'0'0,"-13"32"862"0"0,-8 28-175 0 0,-28 121 0 0 0,41-141-2036 0 0</inkml:trace>
  <inkml:trace contextRef="#ctx0" brushRef="#br0" timeOffset="1">87 21 1376 0 0,'2'-7'64'0'0,"1"3"8"0"0,-1 0-72 0 0,-2-1 1728 0 0,0 12-1536 0 0,0 1 0 0 0,3-1-536 0 0,-3 3-104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2.8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91 23 1296 0 0,'-32'28'1057'0'0,"25"-18"-952"0"0,1 1 1 0 0,1 0-1 0 0,-1 0 0 0 0,1 1 0 0 0,1-1 1 0 0,0 1-1 0 0,1 0 0 0 0,0 1 0 0 0,0-1 1 0 0,1 1-1 0 0,1-1 0 0 0,0 1 0 0 0,0 22 1 0 0,1-33-74 0 0,0 0 0 0 0,0 0 0 0 0,1 0 0 0 0,-1 0 0 0 0,0 0 0 0 0,1 0 0 0 0,-1 0 0 0 0,1 0 0 0 0,0 0 0 0 0,-1-1 0 0 0,1 1 1 0 0,0 0-1 0 0,0 0 0 0 0,0-1 0 0 0,0 1 0 0 0,0-1 0 0 0,1 1 0 0 0,-1-1 0 0 0,0 0 0 0 0,0 1 0 0 0,1-1 0 0 0,-1 0 0 0 0,4 2 0 0 0,-3-2 5 0 0,1-1 0 0 0,-1 1 0 0 0,1-1 0 0 0,0 1 0 0 0,-1-1-1 0 0,1 0 1 0 0,0 0 0 0 0,-1 0 0 0 0,1-1 0 0 0,0 1 0 0 0,-1-1-1 0 0,1 0 1 0 0,-1 0 0 0 0,3-1 0 0 0,3-1 25 0 0,0-1-1 0 0,0-1 1 0 0,-1 0 0 0 0,1 0-1 0 0,-1 0 1 0 0,0-1 0 0 0,-1 0-1 0 0,11-13 1 0 0,-12 12-20 0 0,0-1 1 0 0,-1 0-1 0 0,-1 0 1 0 0,1-1-1 0 0,-1 1 1 0 0,0-1 0 0 0,-1 0-1 0 0,0 0 1 0 0,0 0-1 0 0,0 0 1 0 0,-1 0-1 0 0,-1-1 1 0 0,1-11-1 0 0,-1 17 21 0 0,0 1-1 0 0,0-1 0 0 0,-1 1 0 0 0,1-1 1 0 0,-1 1-1 0 0,1-1 0 0 0,-1 1 1 0 0,0 0-1 0 0,0-1 0 0 0,0 1 1 0 0,-1 0-1 0 0,1 0 0 0 0,-1 0 0 0 0,1 0 1 0 0,-1 0-1 0 0,0 0 0 0 0,0 0 1 0 0,0 1-1 0 0,0-1 0 0 0,0 1 0 0 0,-1-1 1 0 0,1 1-1 0 0,-1 0 0 0 0,1 0 1 0 0,-1 0-1 0 0,0 1 0 0 0,0-1 0 0 0,0 1 1 0 0,0 0-1 0 0,0 0 0 0 0,0 0 1 0 0,0 0-1 0 0,0 0 0 0 0,0 1 1 0 0,0 0-1 0 0,0-1 0 0 0,-3 2 0 0 0,1-1-7 0 0,0 1-1 0 0,-1 0 1 0 0,1 0-1 0 0,0 0 1 0 0,1 1-1 0 0,-1 0 1 0 0,0 0-1 0 0,0 1 1 0 0,1-1-1 0 0,-1 1 1 0 0,1 0-1 0 0,0 1 1 0 0,-1-1-1 0 0,1 1 1 0 0,-3 4-1 0 0,4-5-235 0 0,0 0 0 0 0,0 1-1 0 0,1-1 1 0 0,0 1 0 0 0,-1-1-1 0 0,1 1 1 0 0,0 0 0 0 0,0 0-1 0 0,1 0 1 0 0,-1 0 0 0 0,1 0-1 0 0,0 0 1 0 0,0 1 0 0 0,0-1-1 0 0,0 0 1 0 0,1 1 0 0 0,0-1-1 0 0,-1 1 1 0 0,1-1 0 0 0,1 9-1 0 0,4 1-1092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3.3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98 632 0 0,'1'-5'105'0'0,"-1"0"0"0"0,0 1-1 0 0,-1-1 1 0 0,1 0 0 0 0,-1 1 0 0 0,0-1 0 0 0,0 0-1 0 0,0 1 1 0 0,0 0 0 0 0,-1-1 0 0 0,1 1 0 0 0,-1 0-1 0 0,0 0 1 0 0,0 0 0 0 0,-1 0 0 0 0,-4-6 0 0 0,5 8-29 0 0,0 0 0 0 0,-1 0 0 0 0,1 1 0 0 0,-1-1 0 0 0,0 1 1 0 0,1 0-1 0 0,-1 0 0 0 0,0 0 0 0 0,0 0 0 0 0,1 0 0 0 0,-1 1 0 0 0,0 0 1 0 0,0-1-1 0 0,0 1 0 0 0,0 0 0 0 0,0 1 0 0 0,1-1 0 0 0,-1 1 0 0 0,0-1 1 0 0,0 1-1 0 0,0 0 0 0 0,1 0 0 0 0,-1 0 0 0 0,-4 3 0 0 0,-2 1 30 0 0,1 0-1 0 0,-1 1 1 0 0,1 0-1 0 0,0 1 1 0 0,0 0-1 0 0,0 0 1 0 0,1 1-1 0 0,0 0 0 0 0,0 1 1 0 0,-6 10-1 0 0,9-13-91 0 0,0 0-1 0 0,1 0 0 0 0,-1 1 1 0 0,1-1-1 0 0,1 1 0 0 0,-1 0 1 0 0,1-1-1 0 0,0 1 0 0 0,0 1 1 0 0,0-1-1 0 0,1 0 0 0 0,0 0 1 0 0,1 1-1 0 0,-1-1 0 0 0,1 1 1 0 0,1 11-1 0 0,-1-17-37 0 0,1 0 0 0 0,-1 0 1 0 0,0 0-1 0 0,1 0 0 0 0,-1 0 1 0 0,1 0-1 0 0,-1 0 0 0 0,1-1 1 0 0,0 1-1 0 0,0 0 0 0 0,0 0 1 0 0,0-1-1 0 0,0 1 0 0 0,0-1 1 0 0,0 1-1 0 0,0-1 0 0 0,1 1 1 0 0,-1-1-1 0 0,0 0 0 0 0,1 1 1 0 0,-1-1-1 0 0,1 0 0 0 0,-1 0 1 0 0,1-1-1 0 0,0 1 0 0 0,2 1 1 0 0,-1-2-49 0 0,1 0 0 0 0,-1 0 0 0 0,1 0 0 0 0,-1 0 0 0 0,0-1 0 0 0,1 0-1 0 0,-1 0 1 0 0,1 0 0 0 0,-1 0 0 0 0,0 0 0 0 0,0-1 0 0 0,5-3 0 0 0,8-5-161 0 0,-1-1-1 0 0,-1-1 0 0 0,1-1 1 0 0,11-15-1 0 0,-18 19 221 0 0,-1 0 1 0 0,0-1-1 0 0,-1 0 0 0 0,10-22 1 0 0,-5 10 1268 0 0,-31 50 239 0 0,1 29-879 0 0,18-55-645 0 0,0 1 0 0 0,1 0 0 0 0,-1 0 0 0 0,1 0 0 0 0,-1 0 0 0 0,1-1 0 0 0,0 1 0 0 0,0 0 0 0 0,0 0-1 0 0,1 0 1 0 0,-1 0 0 0 0,0 0 0 0 0,1 0 0 0 0,0-1 0 0 0,0 1 0 0 0,0 0 0 0 0,0-1 0 0 0,1 4 0 0 0,-1-5-574 0 0,6-3-2714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3.7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170 0 920 0 0,'-18'14'623'0'0,"5"9"-210"0"0,1 1 0 0 0,1 0 0 0 0,1 1 0 0 0,-15 51 0 0 0,11-33-269 0 0,10-31-126 0 0,0 0 0 0 0,1 0 1 0 0,0 1-1 0 0,1-1 0 0 0,0 0 1 0 0,0 20-1 0 0,3-31-10 0 0,-1-1 1 0 0,1 1-1 0 0,-1-1 0 0 0,1 0 0 0 0,0 1 1 0 0,0-1-1 0 0,-1 0 0 0 0,1 0 1 0 0,0 0-1 0 0,-1 1 0 0 0,1-1 1 0 0,0 0-1 0 0,0 0 0 0 0,-1 0 1 0 0,1 0-1 0 0,0-1 0 0 0,0 1 0 0 0,-1 0 1 0 0,1 0-1 0 0,0 0 0 0 0,-1-1 1 0 0,1 1-1 0 0,0 0 0 0 0,-1-1 1 0 0,1 1-1 0 0,0-1 0 0 0,0 0 1 0 0,21-8-85 0 0,-14 3 25 0 0,0 1 0 0 0,1 0 0 0 0,-1 1 0 0 0,1 0 0 0 0,0 1 0 0 0,16-4 0 0 0,-23 7 74 0 0,0 0 0 0 0,0 0 1 0 0,0 0-1 0 0,0 0 0 0 0,0 0 0 0 0,0 1 0 0 0,0-1 1 0 0,0 1-1 0 0,0-1 0 0 0,0 1 0 0 0,0 0 0 0 0,0 0 0 0 0,-1 0 1 0 0,1 0-1 0 0,0 0 0 0 0,-1 1 0 0 0,1-1 0 0 0,0 0 0 0 0,-1 1 1 0 0,1-1-1 0 0,-1 1 0 0 0,0 0 0 0 0,0 0 0 0 0,1-1 0 0 0,-1 1 1 0 0,0 0-1 0 0,0 0 0 0 0,-1 0 0 0 0,1 0 0 0 0,0 1 0 0 0,0-1 1 0 0,-1 0-1 0 0,1 0 0 0 0,-1 0 0 0 0,0 1 0 0 0,0-1 1 0 0,1 0-1 0 0,-2 5 0 0 0,2-1 34 0 0,-1 0 0 0 0,0 1 0 0 0,0-1 0 0 0,0 1 0 0 0,-1-1 0 0 0,0 0 0 0 0,0 0 0 0 0,0 1 0 0 0,-1-1 0 0 0,0 0 0 0 0,0 0 0 0 0,0-1 0 0 0,-1 1 0 0 0,0 0 0 0 0,0-1 0 0 0,0 0 0 0 0,0 0 0 0 0,-1 0 0 0 0,1 0 0 0 0,-1 0 0 0 0,0-1 0 0 0,-1 0-1 0 0,1 0 1 0 0,-7 4 0 0 0,6-4-10 0 0,0 0 0 0 0,-1-1 0 0 0,1 0-1 0 0,-1-1 1 0 0,0 1 0 0 0,0-1 0 0 0,0 0 0 0 0,0-1-1 0 0,0 0 1 0 0,0 0 0 0 0,-1 0 0 0 0,1-1-1 0 0,0 0 1 0 0,0 0 0 0 0,-1-1 0 0 0,1 0-1 0 0,0 0 1 0 0,0-1 0 0 0,0 0 0 0 0,0 0-1 0 0,-9-5 1 0 0,14 7-116 0 0,0-1-1 0 0,0 1 1 0 0,0-1-1 0 0,1 0 1 0 0,-1 0 0 0 0,0 0-1 0 0,0 1 1 0 0,0-1-1 0 0,0 0 1 0 0,1 0 0 0 0,-1 0-1 0 0,0 0 1 0 0,1 0-1 0 0,-1-1 1 0 0,1 1 0 0 0,-1 0-1 0 0,1 0 1 0 0,-1 0-1 0 0,1 0 1 0 0,0-1 0 0 0,0 1-1 0 0,-1 0 1 0 0,1-1-1 0 0,0 1 1 0 0,0 0 0 0 0,0 0-1 0 0,0-1 1 0 0,0 1-1 0 0,1 0 1 0 0,-1 0 0 0 0,0-1-1 0 0,0 1 1 0 0,1 0-1 0 0,-1 0 1 0 0,1-2 0 0 0,4-4-1702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30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39686.28125"/>
      <inkml:brushProperty name="anchorY" value="20018.33594"/>
      <inkml:brushProperty name="scaleFactor" value="0.5"/>
    </inkml:brush>
  </inkml:definitions>
  <inkml:trace contextRef="#ctx0" brushRef="#br0">375 40 256 0 0,'0'0'0'0'0,"2"-4"0"0"0,2-2 420 0 0,1-2 431 0 0,1 1-182 0 0,-3 1-46 0 0,0 1-54 0 0,-1 2-380 0 0,-2 2 98 0 0,-5 4 113 0 0,-1 1-337 0 0,-2 4 97 0 0,-6 5-39 0 0,-1 4-141 0 0,-4 2 40 0 0,-4 6-113 0 0,-6 6 45 0 0,0 0-19 0 0,-1 0 78 0 0,6-2 90 0 0,2-4-40 0 0,2 0 209 0 0,3-1 111 0 0,5 0-171 0 0,4-5-231 0 0,3-3 157 0 0,7-2-163 0 0,5-7 41 0 0,9-3-14 0 0,6-5-75 0 0,2-2 96 0 0,1-3-115 0 0,-2 0 118 0 0,-1-1-36 0 0,-1-2-72 0 0,-2 3 108 0 0,-1-2-36 0 0,-2 1 12 0 0,-1 1 0 0 0,-1 2 0 0 0,2-1 0 0 0,-1 4 0 0 0,0 1 0 0 0,-1 4 0 0 0,-3 2 0 0 0,-2 1 0 0 0,-2 4 0 0 0,-3 5 0 0 0,-1 5 0 0 0,-1 3 0 0 0,-2 1 0 0 0,0 0 0 0 0,-2 0 0 0 0,-1 4-215 0 0,-1-3 127 0 0,-1-1-49 0 0,-1 2 9 0 0,-4 0 47 0 0,3-3 89 0 0,-2-2-116 0 0,-1-1 274 0 0,-1-1 154 0 0,-1-2-210 0 0,0 0 325 0 0,-4-2 439 0 0,1-1-594 0 0,-1-3 324 0 0,-1-3-72 0 0,0-2 8 0 0,0-2 4 0 0,-1-2-28 0 0,1-3 8 0 0,-2-2-4 0 0,1 1 0 0 0,-1-4 46 0 0,2-1-3 0 0,-1-1 4 0 0,-2-3 467 0 0,1-1-832 0 0,1 1 256 0 0,1-2-96 0 0,1 2-310 0 0,4-1-24 0 0,1 2 72 0 0,0-3-824 0 0,4 1-875 0 0,1-3-1045 0 0,4 1 899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4.1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276 209 4056 0 0,'53'-80'745'0'0,"-35"57"-368"0"0,-2-2-1 0 0,22-41 0 0 0,-36 59-322 0 0,-2 7-52 0 0,0 0 1 0 0,0 0 0 0 0,0-1-1 0 0,0 1 1 0 0,0 0-1 0 0,0-1 1 0 0,0 1-1 0 0,0 0 1 0 0,-1-1-1 0 0,1 1 1 0 0,0 0 0 0 0,0-1-1 0 0,0 1 1 0 0,0 0-1 0 0,0 0 1 0 0,-1-1-1 0 0,1 1 1 0 0,0 0 0 0 0,0 0-1 0 0,0 0 1 0 0,-1-1-1 0 0,1 1 1 0 0,0 0-1 0 0,0 0 1 0 0,-1 0 0 0 0,1 0-1 0 0,0-1 1 0 0,0 1-1 0 0,-1 0 1 0 0,1 0-1 0 0,0 0 1 0 0,-1 0 0 0 0,1 0-1 0 0,0 0 1 0 0,0 0-1 0 0,-1 0 1 0 0,1 0-1 0 0,0 0 1 0 0,-1 0 0 0 0,1 0-1 0 0,0 0 1 0 0,0 0-1 0 0,-1 0 1 0 0,1 0-1 0 0,0 1 1 0 0,0-1 0 0 0,-1 0-1 0 0,1 0 1 0 0,0 0-1 0 0,0 0 1 0 0,-1 1-1 0 0,1-1 1 0 0,0 0-1 0 0,0 0 1 0 0,-1 1 0 0 0,1-1-1 0 0,0 0 1 0 0,0 0-1 0 0,0 1 1 0 0,-1-1-1 0 0,-15 11 283 0 0,4 1 3 0 0,0 1 1 0 0,0 1-1 0 0,1 0 0 0 0,1 1 0 0 0,0 0 1 0 0,1 1-1 0 0,0 0 0 0 0,-8 22 0 0 0,-47 146 1653 0 0,58-161-1660 0 0,-35 116 1906 0 0,-38 235 1 0 0,60-238-3343 0 0,-27 137-2521 0 0,41-260 2421 0 0,2-12 144 0 0,-2-24-730 0 0,2-40-664 0 0,10-2 1411 0 0,-2 28 659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4.5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122 179 112 0 0,'6'-13'197'0'0,"-1"0"1"0"0,0-1-1 0 0,-1 0 0 0 0,0 0 0 0 0,4-22 1 0 0,-8 32-26 0 0,1 0 0 0 0,-1 0 0 0 0,0 0 0 0 0,0 0 0 0 0,0 0 0 0 0,0 0 1 0 0,0 1-1 0 0,-1-1 0 0 0,0 0 0 0 0,0 0 0 0 0,-1-5 0 0 0,1 7-76 0 0,0 0-1 0 0,0 1 1 0 0,0-1 0 0 0,0 1-1 0 0,0-1 1 0 0,0 1-1 0 0,-1 0 1 0 0,1 0-1 0 0,0-1 1 0 0,-1 1 0 0 0,1 0-1 0 0,0 0 1 0 0,-1 1-1 0 0,1-1 1 0 0,-1 0-1 0 0,0 0 1 0 0,1 1 0 0 0,-1-1-1 0 0,1 1 1 0 0,-1 0-1 0 0,0-1 1 0 0,1 1-1 0 0,-1 0 1 0 0,-3 0-1 0 0,1 1 14 0 0,0 0-1 0 0,0 0 1 0 0,0 0-1 0 0,0 1 0 0 0,0 0 1 0 0,1-1-1 0 0,-1 2 1 0 0,0-1-1 0 0,1 0 0 0 0,-1 1 1 0 0,1 0-1 0 0,0 0 0 0 0,0 0 1 0 0,0 0-1 0 0,0 0 1 0 0,0 1-1 0 0,1-1 0 0 0,-1 1 1 0 0,1 0-1 0 0,0 0 1 0 0,-4 9-1 0 0,0 1-34 0 0,0 1-1 0 0,0 0 1 0 0,1 1 0 0 0,-6 31 0 0 0,10-37-62 0 0,0 0 0 0 0,0 0 0 0 0,1 1 0 0 0,1-1 0 0 0,2 20 0 0 0,-3-28-51 0 0,0 1 0 0 0,1-1 0 0 0,0 1 0 0 0,-1-1-1 0 0,1 1 1 0 0,0-1 0 0 0,0 0 0 0 0,0 0 0 0 0,0 1-1 0 0,1-1 1 0 0,-1 0 0 0 0,3 4 0 0 0,-2-6-14 0 0,-1 1 1 0 0,0 0-1 0 0,0-1 1 0 0,0 1-1 0 0,0 0 0 0 0,0-1 1 0 0,0 0-1 0 0,1 1 1 0 0,-1-1-1 0 0,0 0 1 0 0,0 0-1 0 0,1 1 0 0 0,-1-1 1 0 0,0 0-1 0 0,0-1 1 0 0,0 1-1 0 0,1 0 0 0 0,-1 0 1 0 0,0 0-1 0 0,0-1 1 0 0,1 1-1 0 0,-1-1 1 0 0,0 1-1 0 0,0-1 0 0 0,2-1 1 0 0,3-2-218 0 0,1-1-1 0 0,-1 0 1 0 0,0 0 0 0 0,0 0 0 0 0,0-1 0 0 0,0 0 0 0 0,-1-1 0 0 0,8-11-1 0 0,35-68-676 0 0,-15 25 805 0 0,-22 42 208 0 0,-5 10 1072 0 0,-13 25-345 0 0,0 2-692 0 0,0-1 0 0 0,1 1 0 0 0,0 0 0 0 0,1 1-1 0 0,1 0 1 0 0,1 0 0 0 0,1 0 0 0 0,0 0 0 0 0,0 23 0 0 0,2-41-130 0 0,0-1-1 0 0,0 1 0 0 0,0 0 1 0 0,0-1-1 0 0,0 1 1 0 0,0-1-1 0 0,0 1 1 0 0,0-1-1 0 0,0 1 1 0 0,0 0-1 0 0,1-1 0 0 0,-1 1 1 0 0,0-1-1 0 0,0 1 1 0 0,0-1-1 0 0,1 1 1 0 0,-1-1-1 0 0,0 1 0 0 0,0-1 1 0 0,1 1-1 0 0,-1-1 1 0 0,1 1-1 0 0,-1-1 1 0 0,0 0-1 0 0,1 1 1 0 0,-1-1-1 0 0,1 0 0 0 0,-1 1 1 0 0,0-1-1 0 0,1 0 1 0 0,-1 1-1 0 0,1-1 1 0 0,0 0-1 0 0,0 0-35 0 0,0 0 0 0 0,0-1 0 0 0,0 1 1 0 0,0-1-1 0 0,0 1 0 0 0,0-1 0 0 0,0 1 0 0 0,-1-1 0 0 0,1 0 1 0 0,0 1-1 0 0,0-1 0 0 0,-1 0 0 0 0,1 0 0 0 0,0 0 0 0 0,-1 0 0 0 0,1 1 1 0 0,-1-1-1 0 0,1-1 0 0 0,7-13-1427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04.9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210 1 400 0 0,'-1'6'261'0'0,"-1"-1"-1"0"0,1 1 1 0 0,-1-1-1 0 0,0 0 1 0 0,0 1 0 0 0,-1-1-1 0 0,1 0 1 0 0,-1-1 0 0 0,-6 9-1 0 0,-4 9 697 0 0,-24 58-97 0 0,2 3 0 0 0,-47 165 1 0 0,69-174-633 0 0,12-70-230 0 0,1 1 1 0 0,-1-1-1 0 0,1 0 0 0 0,0 1 0 0 0,0-1 0 0 0,0 0 0 0 0,1 1 0 0 0,-1-1 1 0 0,1 0-1 0 0,0 0 0 0 0,0 0 0 0 0,0 1 0 0 0,1-1 0 0 0,-1 0 0 0 0,3 4 0 0 0,-3-8-14 0 0,-1 1-1 0 0,1-1 0 0 0,0 1 0 0 0,-1-1 0 0 0,1 1 1 0 0,0-1-1 0 0,-1 0 0 0 0,1 1 0 0 0,0-1 0 0 0,-1 0 0 0 0,1 0 1 0 0,0 0-1 0 0,0 1 0 0 0,-1-1 0 0 0,1 0 0 0 0,0 0 0 0 0,0 0 1 0 0,0 0-1 0 0,-1-1 0 0 0,1 1 0 0 0,0 0 0 0 0,0 0 1 0 0,-1 0-1 0 0,1-1 0 0 0,0 1 0 0 0,-1 0 0 0 0,1-1 0 0 0,0 1 1 0 0,-1-1-1 0 0,1 1 0 0 0,0-1 0 0 0,-1 1 0 0 0,1-1 1 0 0,-1 1-1 0 0,2-2 0 0 0,20-25-502 0 0,-20 25 449 0 0,26-43-777 0 0,-2-2 0 0 0,-1 0 0 0 0,33-89 0 0 0,0-1 179 0 0,-53 128 775 0 0,-1-1 0 0 0,0 0 0 0 0,0 0-1 0 0,-1 0 1 0 0,3-11 0 0 0,-6 20 193 0 0,-3 4-148 0 0,0 0 0 0 0,0-1 0 0 0,1 1 0 0 0,0 1 0 0 0,-1-1 0 0 0,1 0 0 0 0,0 0 0 0 0,0 1 0 0 0,1 0 0 0 0,-1-1 0 0 0,0 1 0 0 0,0 5-1 0 0,-2-2 121 0 0,-13 28 312 0 0,2 1 0 0 0,1 0 0 0 0,1 1 1 0 0,2 1-1 0 0,1 0 0 0 0,-10 71 0 0 0,18-91-619 0 0,-3 50 695 0 0,5-64-786 0 0,1 0 0 0 0,-1 0 0 0 0,0 0 0 0 0,1 0 0 0 0,0 0 0 0 0,0 0 0 0 0,0 0 0 0 0,0 0 0 0 0,1 0 0 0 0,-1-1 0 0 0,1 1 0 0 0,0-1 0 0 0,0 1 0 0 0,2 2 0 0 0,1-1-914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7.7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94 1 1552 0 0,'0'0'152'0'0,"-6"5"-152"0"0,5 6 0 0 0,-2 1 0 0 0,-2 6 0 0 0,3 1 0 0 0,-6 3 0 0 0,1 1 0 0 0,0 7 0 0 0,-1-3 0 0 0,0 3 0 0 0,1 0 64 0 0,-3 0-64 0 0,3 2 80 0 0,0 1-80 0 0,-1-1 96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8.1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13 465 200 0 0,'-2'-5'138'0'0,"0"-1"0"0"0,0 1-1 0 0,0-1 1 0 0,1 0 0 0 0,0 0 0 0 0,0 0-1 0 0,1 1 1 0 0,-1-1 0 0 0,1 0 0 0 0,0 0 0 0 0,1 0-1 0 0,-1 0 1 0 0,1 0 0 0 0,0 0 0 0 0,0 0 0 0 0,1 0-1 0 0,-1 1 1 0 0,1-1 0 0 0,0 1 0 0 0,1-1-1 0 0,-1 1 1 0 0,1 0 0 0 0,5-8 0 0 0,7-9 151 0 0,1 1 0 0 0,1 1 0 0 0,34-33 0 0 0,-30 32-129 0 0,2-2-69 0 0,1 2 1 0 0,0 1 0 0 0,1 1-1 0 0,1 1 1 0 0,35-17 0 0 0,-42 26-30 0 0,0 1-1 0 0,1 0 1 0 0,0 2 0 0 0,0 1-1 0 0,0 0 1 0 0,0 2-1 0 0,1 1 1 0 0,33 0 0 0 0,-51 2-43 0 0,0 0 1 0 0,0 0-1 0 0,0 1 0 0 0,0-1 1 0 0,0 1-1 0 0,0 0 0 0 0,0-1 1 0 0,0 2-1 0 0,-1-1 1 0 0,1 0-1 0 0,0 1 0 0 0,-1-1 1 0 0,1 1-1 0 0,-1 0 0 0 0,1 0 1 0 0,-1 0-1 0 0,0 0 1 0 0,1 0-1 0 0,-1 1 0 0 0,0-1 1 0 0,0 1-1 0 0,1 2 0 0 0,-1 0 34 0 0,-1 0 0 0 0,1-1 0 0 0,-1 1 0 0 0,0 0-1 0 0,0 0 1 0 0,0 0 0 0 0,-1 0 0 0 0,1 0 0 0 0,-1 0 0 0 0,0 0-1 0 0,-1 0 1 0 0,1 0 0 0 0,-2 6 0 0 0,-2 10 174 0 0,-1 0 1 0 0,-1 0-1 0 0,-1-1 0 0 0,-1 0 1 0 0,-16 33-1 0 0,9-28-65 0 0,-1 0-1 0 0,0-1 1 0 0,-2-1 0 0 0,0 0 0 0 0,-1-2-1 0 0,-1-1 1 0 0,-1 0 0 0 0,0-2-1 0 0,-1-1 1 0 0,-42 25 0 0 0,53-37-126 0 0,1-1 0 0 0,0 0 0 0 0,-1-1 0 0 0,0 0 0 0 0,-21 3 0 0 0,28-6-274 0 0,0 1 1 0 0,0-1-1 0 0,0 0 1 0 0,-1 0-1 0 0,1 0 0 0 0,0-1 1 0 0,0 0-1 0 0,0 0 0 0 0,0 0 1 0 0,0 0-1 0 0,0-1 1 0 0,0 0-1 0 0,0 0 0 0 0,0 0 1 0 0,1 0-1 0 0,-1-1 0 0 0,1 1 1 0 0,-5-5-1 0 0,5-6-2300 0 0,5 8 1031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8.6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169 187 2040 0 0,'17'-35'888'0'0,"-15"29"-855"0"0,0-1-1 0 0,0 1 1 0 0,-1-1-1 0 0,0 0 1 0 0,0 1 0 0 0,0-1-1 0 0,-1 0 1 0 0,0 0 0 0 0,0 0-1 0 0,0 1 1 0 0,-1-1-1 0 0,-2-10 1 0 0,3 14-17 0 0,0 0-1 0 0,-1 1 1 0 0,0-1-1 0 0,0 0 1 0 0,0 1-1 0 0,0-1 1 0 0,0 1-1 0 0,0-1 1 0 0,0 1-1 0 0,-1 0 1 0 0,1 0-1 0 0,-1-1 1 0 0,0 1-1 0 0,1 0 1 0 0,-1 1-1 0 0,0-1 1 0 0,0 0-1 0 0,0 0 1 0 0,0 1 0 0 0,0 0-1 0 0,-1-1 1 0 0,1 1-1 0 0,0 0 1 0 0,0 0-1 0 0,-1 0 1 0 0,1 1-1 0 0,-1-1 1 0 0,1 0-1 0 0,0 1 1 0 0,-1 0-1 0 0,1 0 1 0 0,-1 0-1 0 0,-2 0 1 0 0,0 2 83 0 0,0-1 0 0 0,0 1 0 0 0,1 0 0 0 0,-1 0 0 0 0,0 1 0 0 0,1-1 0 0 0,0 1 0 0 0,0 0 0 0 0,0 1 0 0 0,0-1 0 0 0,0 1 0 0 0,0 0 0 0 0,1 0 0 0 0,0 0 0 0 0,-1 0 0 0 0,1 1 0 0 0,-4 9 0 0 0,-3 4 167 0 0,1 1 0 0 0,1 0 0 0 0,-9 28 0 0 0,15-39-220 0 0,0 0-1 0 0,0 0 0 0 0,1 0 0 0 0,0 1 0 0 0,0-1 0 0 0,1 1 1 0 0,0-1-1 0 0,2 17 0 0 0,-2-23-61 0 0,0 0 1 0 0,1-1-1 0 0,-1 1 1 0 0,0 0-1 0 0,1 0 1 0 0,-1 0-1 0 0,1 0 1 0 0,-1 0-1 0 0,1-1 0 0 0,0 1 1 0 0,0 0-1 0 0,0-1 1 0 0,0 1-1 0 0,0 0 1 0 0,0-1-1 0 0,0 1 1 0 0,0-1-1 0 0,0 0 1 0 0,0 1-1 0 0,1-1 0 0 0,-1 0 1 0 0,1 0-1 0 0,-1 0 1 0 0,1 0-1 0 0,-1 0 1 0 0,1-1-1 0 0,-1 1 1 0 0,1 0-1 0 0,-1-1 0 0 0,1 1 1 0 0,0-1-1 0 0,-1 0 1 0 0,1 1-1 0 0,0-1 1 0 0,0 0-1 0 0,-1 0 1 0 0,1 0-1 0 0,0-1 0 0 0,-1 1 1 0 0,1 0-1 0 0,0-1 1 0 0,-1 1-1 0 0,1-1 1 0 0,1-1-1 0 0,5-1-130 0 0,-1-1 0 0 0,0 0 1 0 0,0-1-1 0 0,0 0 0 0 0,0 0 0 0 0,-1 0 0 0 0,1-1 0 0 0,5-8 1 0 0,46-60-339 0 0,-32 38 215 0 0,-1-13 126 0 0,-13 22 631 0 0,-11 26-45 0 0,-13 41 1266 0 0,4-17-1512 0 0,5-12-169 0 0,0 4 40 0 0,-1 0 1 0 0,1 1-1 0 0,-1 20 0 0 0,4-33-173 0 0,0 0 0 0 0,0 0 0 0 0,0 0 0 0 0,0 0 0 0 0,0 0 0 0 0,0 0-1 0 0,1 0 1 0 0,-1 0 0 0 0,1 0 0 0 0,0-1 0 0 0,0 1 0 0 0,0 0-1 0 0,0 0 1 0 0,0-1 0 0 0,0 1 0 0 0,0-1 0 0 0,1 1 0 0 0,0-1-1 0 0,-1 0 1 0 0,1 0 0 0 0,0 1 0 0 0,0-1 0 0 0,0-1 0 0 0,3 4 0 0 0,12-5-1658 0 0,-7-5 527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19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72 296 632 0 0,'-17'59'1590'0'0,"-11"66"1"0"0,13-53-836 0 0,5-112-827 0 0,9 23 75 0 0,1 0-1 0 0,0 0 1 0 0,1 0 0 0 0,0 0-1 0 0,1 0 1 0 0,1 1 0 0 0,0-1-1 0 0,1 1 1 0 0,1 0 0 0 0,0 0-1 0 0,1 0 1 0 0,1 1 0 0 0,0 0-1 0 0,0 0 1 0 0,2 1 0 0 0,-1 0-1 0 0,1 0 1 0 0,1 1 0 0 0,0 1-1 0 0,1 0 1 0 0,0 1 0 0 0,1 0-1 0 0,0 1 1 0 0,0 0 0 0 0,1 1-1 0 0,18-9 1 0 0,59-46-107 0 0,-14 8 171 0 0,-75 64 144 0 0,-1-1 0 0 0,-1 0 1 0 0,1 0-1 0 0,-1 0 0 0 0,0 0 1 0 0,-1 0-1 0 0,-2 10 1 0 0,3-14-133 0 0,-70 242 1809 0 0,-6 113-1574 0 0,31-116-3264 0 0,36-193 2730 0 0,7-42 295 0 0,6-33-374 0 0,3-10-154 0 0,1 0 1 0 0,2 1-1 0 0,1 1 0 0 0,1 0 1 0 0,2 0-1 0 0,19-36 0 0 0,111-180-643 0 0,-55 90 4463 0 0,-91 163-3151 0 0,1 1 1 0 0,-1-1 0 0 0,0 0 0 0 0,1 1 0 0 0,-1 0 0 0 0,1-1-1 0 0,0 1 1 0 0,0 0 0 0 0,-1 5 0 0 0,-1-2-20 0 0,-4 9-88 0 0,1-1 1 0 0,0 1 0 0 0,1 1-1 0 0,-9 31 1 0 0,14-44-93 0 0,0 0-1 0 0,0 0 1 0 0,0 1 0 0 0,0-1 0 0 0,1 0-1 0 0,0 1 1 0 0,-1-1 0 0 0,1 0 0 0 0,1 1-1 0 0,-1-1 1 0 0,1 0 0 0 0,-1 1 0 0 0,1-1 0 0 0,0 0-1 0 0,0 0 1 0 0,1 0 0 0 0,-1 1 0 0 0,1-2-1 0 0,0 1 1 0 0,0 0 0 0 0,0 0 0 0 0,0-1-1 0 0,0 1 1 0 0,1-1 0 0 0,3 4 0 0 0,-5-6-31 0 0,0 0 0 0 0,1 0 1 0 0,-1 0-1 0 0,0 0 0 0 0,1-1 1 0 0,-1 1-1 0 0,1 0 0 0 0,-1-1 0 0 0,1 0 1 0 0,-1 1-1 0 0,1-1 0 0 0,-1 0 1 0 0,1 0-1 0 0,-1 0 0 0 0,1 0 0 0 0,-1 0 1 0 0,1 0-1 0 0,-1 0 0 0 0,1-1 1 0 0,2 0-1 0 0,0-1-79 0 0,1 0 0 0 0,-1-1 0 0 0,0 1 0 0 0,0-1 0 0 0,0 0 0 0 0,7-6 0 0 0,2-6-279 0 0,0 1 0 0 0,16-26-1 0 0,-27 37 358 0 0,18-25-159 0 0,-2-1 0 0 0,0-1-1 0 0,14-36 1 0 0,-2 25 733 0 0,-40 77 724 0 0,3-13-1220 0 0,-21 76 266 0 0,26-91-310 0 0,1 1 1 0 0,0-1 0 0 0,0 1 0 0 0,0-1 0 0 0,1 1-1 0 0,0-1 1 0 0,0 1 0 0 0,1 0 0 0 0,2 10 0 0 0,-3-19-43 0 0,0 1 0 0 0,0 0 0 0 0,0-1 0 0 0,0 1 0 0 0,0 0 0 0 0,0-1 0 0 0,1 1 0 0 0,-1-1 0 0 0,0 1-1 0 0,0-1 1 0 0,0 1 0 0 0,1 0 0 0 0,-1-1 0 0 0,0 1 0 0 0,1-1 0 0 0,-1 1 0 0 0,1-1 0 0 0,-1 0 0 0 0,0 1 0 0 0,1-1 0 0 0,-1 1 0 0 0,1-1 0 0 0,-1 0 0 0 0,1 1 0 0 0,-1-1 0 0 0,1 0 0 0 0,-1 0 0 0 0,1 1 0 0 0,-1-1 0 0 0,1 0 0 0 0,-1 0 0 0 0,1 0 0 0 0,-1 0 0 0 0,1 0 0 0 0,0 0 0 0 0,-1 0 0 0 0,1 0 0 0 0,-1 0 0 0 0,1 0 0 0 0,-1 0 0 0 0,1 0 0 0 0,-1 0 0 0 0,1-1-1 0 0,-1 1 1 0 0,1 0 0 0 0,-1 0 0 0 0,1-1 0 0 0,-1 1 0 0 0,1 0 0 0 0,-1-1 0 0 0,1 1 0 0 0,-1-1 0 0 0,1 1 0 0 0,-1-1 0 0 0,1 0 0 0 0,21-27-1912 0 0,-13 13 336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20.0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1 2736 0 0,'-10'39'264'0'0,"-19"49"668"0"0,18-56-296 0 0,0 0 1 0 0,2 1 0 0 0,-9 53-1 0 0,18-86-633 0 0,0 1-1 0 0,0-1 1 0 0,-1 1-1 0 0,1-1 1 0 0,0 0-1 0 0,0 1 0 0 0,0-1 1 0 0,0 1-1 0 0,0-1 1 0 0,0 1-1 0 0,0-1 1 0 0,0 1-1 0 0,0-1 0 0 0,0 1 1 0 0,0-1-1 0 0,0 0 1 0 0,0 1-1 0 0,0-1 1 0 0,0 1-1 0 0,0-1 0 0 0,1 1 1 0 0,-1-1-1 0 0,0 0 1 0 0,0 1-1 0 0,0-1 1 0 0,1 1-1 0 0,-1-1 0 0 0,0 0 1 0 0,0 1-1 0 0,1-1 1 0 0,-1 0-1 0 0,0 0 1 0 0,0 1-1 0 0,1-1 0 0 0,11-8-169 0 0,8-20-388 0 0,5-17-539 0 0,-8 14 779 0 0,0 1 1 0 0,2 1-1 0 0,0 1 1 0 0,28-30 0 0 0,-47 58 333 0 0,0 0 0 0 0,0 0 0 0 0,0 0 0 0 0,0 0 0 0 0,0 0 0 0 0,0-1 0 0 0,0 1 0 0 0,0 0 0 0 0,0 0 0 0 0,0 0 0 0 0,1 0 0 0 0,-1 0 0 0 0,0 0 0 0 0,0 0 0 0 0,0 0 0 0 0,0 0 0 0 0,0-1 0 0 0,0 1 0 0 0,0 0 0 0 0,1 0 0 0 0,-1 0 0 0 0,0 0 0 0 0,0 0 0 0 0,0 0 0 0 0,0 0 0 0 0,0 0 0 0 0,0 0 0 0 0,0 0 0 0 0,1 0 0 0 0,-1 0 0 0 0,0 0 0 0 0,0 0 0 0 0,0 0 0 0 0,0 0 0 0 0,0 0 0 0 0,0 0 0 0 0,1 0 0 0 0,-1 1 0 0 0,0-1 0 0 0,0 0 0 0 0,0 0 0 0 0,0 0 1 0 0,0 0-1 0 0,0 0 0 0 0,0 0 0 0 0,0 0 0 0 0,1 0 0 0 0,-1 0 0 0 0,0 1 0 0 0,0-1 0 0 0,0 0 0 0 0,0 0 0 0 0,0 0 0 0 0,0 0 0 0 0,0 0 0 0 0,0 1 0 0 0,0-1 0 0 0,0 0 0 0 0,0 0 0 0 0,0 0 0 0 0,0 0 0 0 0,0 0 0 0 0,0 0 0 0 0,0 1 0 0 0,0-1 0 0 0,0 0 0 0 0,0 0 0 0 0,0 0 0 0 0,-1 19 667 0 0,-8 20-26 0 0,-2-4-489 0 0,5-21-57 0 0,1 0 0 0 0,0 1 0 0 0,1-1 0 0 0,0 1 0 0 0,1 0 0 0 0,1 0 0 0 0,0 1 0 0 0,1-1 0 0 0,0 25 0 0 0,1-39-123 0 0,0-1 1 0 0,1 1-1 0 0,-1 0 1 0 0,0-1-1 0 0,0 1 1 0 0,0-1-1 0 0,1 1 1 0 0,-1 0-1 0 0,0-1 1 0 0,1 1-1 0 0,-1-1 1 0 0,0 1-1 0 0,1-1 0 0 0,-1 1 1 0 0,1-1-1 0 0,-1 1 1 0 0,0-1-1 0 0,1 0 1 0 0,-1 1-1 0 0,1-1 1 0 0,0 1-1 0 0,-1-1 1 0 0,1 0-1 0 0,-1 0 1 0 0,1 1-1 0 0,-1-1 1 0 0,1 0-1 0 0,-1 0 1 0 0,1 0-1 0 0,0 0 1 0 0,-1 0-1 0 0,1 0 1 0 0,-1 0-1 0 0,1 0 0 0 0,0 0 1 0 0,-1 0-1 0 0,1 0 1 0 0,-1 0-1 0 0,1-1 1 0 0,-1 1-1 0 0,1 0 1 0 0,0 0-1 0 0,-1-1 1 0 0,1 1-1 0 0,-1 0 1 0 0,1-1-1 0 0,-1 1 1 0 0,1-1-1 0 0,-1 1 1 0 0,0 0-1 0 0,1-1 1 0 0,-1 1-1 0 0,1-1 1 0 0,-1 0-1 0 0,26-26-618 0 0,-25 26 609 0 0,62-81-1661 0 0,-36 44 956 0 0,2 1 0 0 0,1 2 0 0 0,35-31 0 0 0,-65 65 748 0 0,0 1 0 0 0,0 0 0 0 0,0 0 0 0 0,0 0 0 0 0,0 0 0 0 0,1-1 0 0 0,-1 1 0 0 0,0 0 0 0 0,0 0 0 0 0,0 0 0 0 0,0 0 0 0 0,0 0 0 0 0,0 0 0 0 0,0-1 0 0 0,1 1 0 0 0,-1 0 0 0 0,0 0 0 0 0,0 0 0 0 0,0 0 0 0 0,0 0 0 0 0,0 0 0 0 0,1 0 0 0 0,-1 0 0 0 0,0 0 0 0 0,0 0 0 0 0,0 0 0 0 0,0 0 0 0 0,1 0 0 0 0,-1 0 0 0 0,0 0 0 0 0,0 0 0 0 0,0 0 0 0 0,0 0 0 0 0,0 0 0 0 0,1 0 0 0 0,-1 0 0 0 0,0 0 0 0 0,0 0 0 0 0,0 0 1 0 0,0 0-1 0 0,0 1 0 0 0,1-1 0 0 0,-1 0 0 0 0,0 0 0 0 0,0 0 0 0 0,0 0 0 0 0,0 0 0 0 0,0 0 0 0 0,0 1 0 0 0,0-1 0 0 0,0 0 0 0 0,1 0 0 0 0,-1 0 0 0 0,0 0 0 0 0,0 1 0 0 0,0-1 0 0 0,0 0 0 0 0,0 0 0 0 0,0 0 0 0 0,0 0 0 0 0,0 1 0 0 0,0-1 0 0 0,0 0 0 0 0,-3 21 1128 0 0,-14 37 472 0 0,12-44-1058 0 0,0 4-179 0 0,0-1-1 0 0,2 2 1 0 0,-1-1 0 0 0,2 0-1 0 0,-1 30 1 0 0,2-44-421 0 0,1 0 0 0 0,0 0 0 0 0,0 0 1 0 0,1 0-1 0 0,-1 0 0 0 0,1 0 0 0 0,-1 0 1 0 0,1 0-1 0 0,0 0 0 0 0,0 0 0 0 0,1-1 0 0 0,-1 1 1 0 0,1 0-1 0 0,-1-1 0 0 0,1 1 0 0 0,0-1 1 0 0,0 0-1 0 0,1 0 0 0 0,-1 0 0 0 0,0 0 0 0 0,1 0 1 0 0,0 0-1 0 0,-1-1 0 0 0,1 1 0 0 0,0-1 1 0 0,0 0-1 0 0,0 0 0 0 0,1 0 0 0 0,-1-1 0 0 0,0 1 1 0 0,1-1-1 0 0,3 1 0 0 0,5-1-2760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23.7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0 0 0,'0'0'2256'0'0,"5"-2"-2149"0"0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24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1520 0 0,'0'0'64'0'0,"-3"5"24"0"0,0 0 1032 0 0,11-3-968 0 0,0-2 0 0 0,-1-2-344 0 0,3-3-64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31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38597.15625"/>
      <inkml:brushProperty name="anchorY" value="20465.82031"/>
      <inkml:brushProperty name="scaleFactor" value="0.5"/>
    </inkml:brush>
  </inkml:definitions>
  <inkml:trace contextRef="#ctx0" brushRef="#br0">15 68 1496 0 0,'0'0'128'0'0,"-1"0"-149"0"0,-1 1 42 0 0,-1-1 1090 0 0,0 3-131 0 0,0 0 142 0 0,2-1 26 0 0,-1 1-548 0 0,4 0 56 0 0,-1 1-68 0 0,2-1-19 0 0,3 1-205 0 0,2-1 20 0 0,3 0-28 0 0,7-3 240 0 0,13-3-322 0 0,11-4-100 0 0,4-5-98 0 0,4-3-69 0 0,-4-1 4 0 0,17-8-2942 0 0,-7 2-5713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26.3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134 3 1520 0 0,'0'0'68'0'0,"-1"-1"1"0"0,-1 0-14 0 0,2 0 150 0 0,-24 29 2186 0 0,7 17-2146 0 0,-12 32-736 0 0,-29 111 0 0 0,56-173-128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9:26.8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 4200 0 0,'-7'3'408'0'0,"7"2"-408"0"0,0 0 0 0 0,2 3 0 0 0,-2-4 0 0 0,5 1-896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28.5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0 168 0 0,'-1'6'161'0'0,"-1"-1"-1"0"0,0 0 1 0 0,0 0 0 0 0,0 0 0 0 0,-5 9-1 0 0,1-3 172 0 0,-22 58 190 0 0,-30 109-1 0 0,56-170-660 0 0,-3 12-173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29.0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56 268 144 0 0,'-2'-4'66'0'0,"0"0"1"0"0,0 0-1 0 0,0 0 1 0 0,1 0-1 0 0,-1-1 1 0 0,1 1-1 0 0,0 0 1 0 0,0-1-1 0 0,1 1 1 0 0,-1-1-1 0 0,1 1 1 0 0,0-1-1 0 0,0 1 1 0 0,1-1-1 0 0,-1 1 1 0 0,1-1-1 0 0,0 1 1 0 0,0 0-1 0 0,1-1 1 0 0,-1 1-1 0 0,1 0 1 0 0,0 0-1 0 0,0 0 1 0 0,0 0-1 0 0,5-6 1 0 0,2-3 189 0 0,1 0 1 0 0,0 1 0 0 0,1 1-1 0 0,0 0 1 0 0,1 0 0 0 0,16-11-1 0 0,-17 15-107 0 0,0 1-1 0 0,0 0 0 0 0,1 0 1 0 0,0 1-1 0 0,-1 0 1 0 0,2 1-1 0 0,21-4 0 0 0,-7 3 68 0 0,1 2 0 0 0,42 0 0 0 0,-58 3-146 0 0,0 1 1 0 0,0 0-1 0 0,-1 1 1 0 0,1 1-1 0 0,-1-1 0 0 0,1 2 1 0 0,-1 0-1 0 0,12 5 1 0 0,-16-5 0 0 0,0-1 0 0 0,-1 1 0 0 0,1 1 0 0 0,0-1 1 0 0,-1 1-1 0 0,0 0 0 0 0,0 1 0 0 0,-1-1 0 0 0,0 1 1 0 0,0 0-1 0 0,0 0 0 0 0,0 1 0 0 0,3 7 0 0 0,-3-2 55 0 0,0 1 0 0 0,-1-1-1 0 0,-1 1 1 0 0,0 0 0 0 0,0 0-1 0 0,-1 0 1 0 0,-1 0-1 0 0,-1 22 1 0 0,-1 0 44 0 0,-2 0 0 0 0,-8 36 1 0 0,2-24-123 0 0,-1 0 0 0 0,-3-2 0 0 0,-2 1 0 0 0,-25 53 0 0 0,33-83 42 0 0,-2 0 1 0 0,0-1-1 0 0,0 0 0 0 0,-2 0 0 0 0,0-1 0 0 0,0 0 0 0 0,-2-1 0 0 0,1 0 0 0 0,-2-1 0 0 0,0-1 0 0 0,0 0 0 0 0,-1-1 1 0 0,0 0-1 0 0,-23 10 0 0 0,32-18 7 0 0,0-1 1 0 0,0 1 0 0 0,0-1 0 0 0,0 0-1 0 0,0-1 1 0 0,0 0 0 0 0,0 0 0 0 0,0 0-1 0 0,-1-1 1 0 0,1 1 0 0 0,0-1 0 0 0,0-1-1 0 0,0 1 1 0 0,0-1 0 0 0,1 0 0 0 0,-9-5-1 0 0,-2 0-52 0 0,1-1 0 0 0,0-1 0 0 0,0-1 0 0 0,-22-18 0 0 0,25 17-581 0 0,-1 0 1 0 0,1-1-1 0 0,1 0 0 0 0,0 0 0 0 0,1-1 0 0 0,0-1 0 0 0,1 0 1 0 0,-10-22-1 0 0,18 10-1899 0 0,1 18 1414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29.6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1 233 488 0 0,'15'-12'356'0'0,"0"-1"-1"0"0,-1 0 1 0 0,0-1-1 0 0,-1 0 1 0 0,-1-1-1 0 0,0-1 1 0 0,-1 0-1 0 0,9-18 1 0 0,-17 27-258 0 0,-1 1 0 0 0,0-1-1 0 0,-1 0 1 0 0,1 0 0 0 0,-1 1 0 0 0,0-9 0 0 0,-1 13-57 0 0,0 0 1 0 0,0 1-1 0 0,0-1 1 0 0,0 1-1 0 0,-1-1 1 0 0,1 0-1 0 0,0 1 1 0 0,-1-1 0 0 0,1 1-1 0 0,-1-1 1 0 0,1 1-1 0 0,-1-1 1 0 0,0 1-1 0 0,-1-2 1 0 0,2 2-1 0 0,-1 1 0 0 0,0-1 0 0 0,0 1 0 0 0,1-1 0 0 0,-1 1 0 0 0,0 0 0 0 0,0-1 0 0 0,0 1 0 0 0,0 0 0 0 0,0-1 0 0 0,0 1 0 0 0,1 0 0 0 0,-1 0 0 0 0,0 0 0 0 0,0 0 0 0 0,0 0 0 0 0,0 0 0 0 0,0 0 1 0 0,0 0-1 0 0,0 0 0 0 0,0 0 0 0 0,0 1 0 0 0,0-1 0 0 0,1 0 0 0 0,-1 0 0 0 0,-2 2 0 0 0,-1 0 90 0 0,-1 1 0 0 0,1 0-1 0 0,0 0 1 0 0,-1 1 0 0 0,1-1 0 0 0,1 1 0 0 0,-1 0 0 0 0,1 0 0 0 0,-1 1 0 0 0,1-1-1 0 0,0 0 1 0 0,1 1 0 0 0,-1 0 0 0 0,1 0 0 0 0,-4 9 0 0 0,-7 14 448 0 0,11-25-545 0 0,0 1-1 0 0,0 0 1 0 0,0 0-1 0 0,1 0 1 0 0,0 0-1 0 0,0 1 1 0 0,0-1-1 0 0,0 0 0 0 0,1 0 1 0 0,0 1-1 0 0,0-1 1 0 0,0 0-1 0 0,0 1 1 0 0,1 5-1 0 0,0-8-41 0 0,-1 0 0 0 0,1 0 0 0 0,0 0 0 0 0,0 0-1 0 0,-1 0 1 0 0,1 0 0 0 0,1 0 0 0 0,-1 0 0 0 0,0 0-1 0 0,0 0 1 0 0,1-1 0 0 0,-1 1 0 0 0,0-1-1 0 0,1 1 1 0 0,0-1 0 0 0,-1 1 0 0 0,1-1 0 0 0,0 0-1 0 0,0 0 1 0 0,0 0 0 0 0,0 0 0 0 0,0 0 0 0 0,0 0-1 0 0,0 0 1 0 0,0-1 0 0 0,0 1 0 0 0,0-1-1 0 0,0 0 1 0 0,4 1 0 0 0,5-1-230 0 0,-1-1 1 0 0,0 0-1 0 0,1 0 0 0 0,10-4 1 0 0,-9 3-64 0 0,-1 0 1 0 0,22-1 0 0 0,-32 2 311 0 0,-1 1 1 0 0,1 0 0 0 0,0 0 0 0 0,0 0-1 0 0,0 1 1 0 0,0-1 0 0 0,0 0-1 0 0,-1 0 1 0 0,1 0 0 0 0,0 1-1 0 0,0-1 1 0 0,0 0 0 0 0,-1 1-1 0 0,1-1 1 0 0,0 0 0 0 0,0 1 0 0 0,-1-1-1 0 0,1 1 1 0 0,0 0 0 0 0,-1-1-1 0 0,1 1 1 0 0,-1-1 0 0 0,1 1-1 0 0,-1 0 1 0 0,1-1 0 0 0,-1 1-1 0 0,1 0 1 0 0,-1 0 0 0 0,1-1 0 0 0,-1 1-1 0 0,0 0 1 0 0,0 0 0 0 0,1 0-1 0 0,-1 0 1 0 0,0-1 0 0 0,0 1-1 0 0,0 0 1 0 0,0 0 0 0 0,0 0-1 0 0,0 0 1 0 0,0 0 0 0 0,-1 1 0 0 0,0 4 142 0 0,0 1 0 0 0,0-1 1 0 0,-1 0-1 0 0,-4 10 0 0 0,2-6-22 0 0,2-2 3 0 0,0-5-99 0 0,1 1 0 0 0,0-1 0 0 0,0 0 0 0 0,1 1 0 0 0,-1-1 0 0 0,1 8 0 0 0,15-24-775 0 0,-10 6 535 0 0,-1-1-1 0 0,0-1 0 0 0,0 1 0 0 0,-1 0 1 0 0,0-1-1 0 0,-1 0 0 0 0,0 1 0 0 0,0-1 1 0 0,-1 0-1 0 0,0-10 0 0 0,0-3 255 0 0,-1 1-1 0 0,-2-1 0 0 0,-3-22 1 0 0,4 31 264 0 0,3 10 400 0 0,9 20 1158 0 0,5 6-644 0 0,-14-22-1311 0 0,0 1 1 0 0,0-1 0 0 0,0 0-1 0 0,0 1 1 0 0,0-1 0 0 0,0 0 0 0 0,0 0-1 0 0,0-1 1 0 0,0 1 0 0 0,1 0-1 0 0,-1-1 1 0 0,0 1 0 0 0,0-1-1 0 0,1 0 1 0 0,-1 0 0 0 0,0 0-1 0 0,1 0 1 0 0,2 0 0 0 0,2-2-551 0 0,1 0 0 0 0,-1 0 0 0 0,15-6 0 0 0,-19 7 525 0 0,8-4-2216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0.4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4 342 2648 0 0,'0'0'4'0'0,"0"0"0"0"0,-1 0 1 0 0,1 0-1 0 0,0 0 0 0 0,0 0 1 0 0,0 0-1 0 0,0 0 0 0 0,0 0 1 0 0,0 0-1 0 0,0 0 0 0 0,0 0 0 0 0,0 0 1 0 0,-1 0-1 0 0,1 0 0 0 0,0 0 1 0 0,0 0-1 0 0,0 0 0 0 0,0 0 0 0 0,0 0 1 0 0,0 0-1 0 0,0 0 0 0 0,0 0 1 0 0,-1 0-1 0 0,1 0 0 0 0,0 0 0 0 0,0 0 1 0 0,0 0-1 0 0,0 0 0 0 0,0 0 1 0 0,0-1-1 0 0,0 1 0 0 0,0 0 0 0 0,0 0 1 0 0,0 0-1 0 0,0 0 0 0 0,0 0 1 0 0,-1 0-1 0 0,1 0 0 0 0,0 0 0 0 0,0 0 1 0 0,0 0-1 0 0,0-1 0 0 0,0 1 1 0 0,0 0-1 0 0,0 0 0 0 0,0 0 0 0 0,0 0 1 0 0,0 0-1 0 0,0 0 0 0 0,0 0 1 0 0,0 0-1 0 0,0-1 0 0 0,0 1 0 0 0,0 0 1 0 0,0 0-1 0 0,0 0 0 0 0,0 0 1 0 0,0 0-1 0 0,0 0 0 0 0,1 0 0 0 0,-1 0 1 0 0,0 0-1 0 0,0-1 0 0 0,0 1 1 0 0,0 0-1 0 0,0 0 0 0 0,6-13 599 0 0,15-22 568 0 0,-17 28-1056 0 0,106-151 23 0 0,-56 84-68 0 0,-15 24 1642 0 0,-38 49-1424 0 0,-15 34 1870 0 0,-9 7-820 0 0,-28 56-569 0 0,46-85-746 0 0,1 0 0 0 0,0-1 0 0 0,1 1 0 0 0,1 1 1 0 0,-1-1-1 0 0,2 0 0 0 0,-1 15 0 0 0,2-24-49 0 0,-1-1 0 0 0,1 0 1 0 0,0 0-1 0 0,0 0 0 0 0,0 0 0 0 0,0 0 0 0 0,1 0 0 0 0,-1 0 0 0 0,0 0 0 0 0,0 0 0 0 0,1 0 0 0 0,-1 0 0 0 0,0 0 0 0 0,1 0 0 0 0,-1 0 0 0 0,1 0 0 0 0,-1 0 0 0 0,1 0 1 0 0,0 0-1 0 0,-1-1 0 0 0,1 1 0 0 0,0 0 0 0 0,0 0 0 0 0,-1-1 0 0 0,1 1 0 0 0,0 0 0 0 0,0-1 0 0 0,0 1 0 0 0,0-1 0 0 0,0 1 0 0 0,0-1 0 0 0,0 0 0 0 0,0 1 0 0 0,0-1 1 0 0,0 0-1 0 0,0 0 0 0 0,0 0 0 0 0,0 1 0 0 0,0-1 0 0 0,0 0 0 0 0,0 0 0 0 0,1-1 0 0 0,2 1-84 0 0,-1-1 0 0 0,1 0 0 0 0,-1 0-1 0 0,1 0 1 0 0,-1 0 0 0 0,0 0 0 0 0,1-1 0 0 0,-1 0 0 0 0,0 1-1 0 0,0-1 1 0 0,3-3 0 0 0,29-29-317 0 0,-1 0 0 0 0,-2-3-1 0 0,-1 0 1 0 0,31-52 0 0 0,-51 74 734 0 0,-11 19 653 0 0,-17 30 1007 0 0,12-23-1870 0 0,-8 13 416 0 0,-17 39 29 0 0,29-59-556 0 0,-1 0 0 0 0,1 0 1 0 0,0 1-1 0 0,0-1 0 0 0,0 0 1 0 0,1 1-1 0 0,-1-1 0 0 0,1 0 1 0 0,0 1-1 0 0,0-1 0 0 0,1 1 1 0 0,1 5-1 0 0,-2-9-168 0 0,0 0 1 0 0,1 0-1 0 0,-1 0 1 0 0,1 0-1 0 0,-1 0 1 0 0,1 0-1 0 0,-1 0 0 0 0,1 0 1 0 0,0 0-1 0 0,-1 0 1 0 0,1-1-1 0 0,0 1 1 0 0,0 0-1 0 0,-1-1 1 0 0,1 1-1 0 0,0 0 0 0 0,0-1 1 0 0,0 1-1 0 0,0-1 1 0 0,0 1-1 0 0,0-1 1 0 0,0 0-1 0 0,0 1 0 0 0,0-1 1 0 0,0 0-1 0 0,0 0 1 0 0,0 0-1 0 0,0 0 1 0 0,0 1-1 0 0,0-2 1 0 0,0 1-1 0 0,0 0 0 0 0,2 0 1 0 0,5-4-1987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0.8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118 178 0 0 0,'8'-6'416'0'0,"1"0"-1"0"0,-1 0 1 0 0,0-1-1 0 0,-1 0 1 0 0,0-1-1 0 0,11-14 1 0 0,-15 18-360 0 0,0 0 0 0 0,-1 0-1 0 0,0 0 1 0 0,0-1 0 0 0,0 1 0 0 0,-1 0 0 0 0,1-1 0 0 0,-1 0 0 0 0,0 1 0 0 0,0-1-1 0 0,0 0 1 0 0,-1 1 0 0 0,0-1 0 0 0,0 0 0 0 0,0 0 0 0 0,-1 1 0 0 0,0-7 0 0 0,0 10-18 0 0,1-1 0 0 0,0 1 0 0 0,0 0 0 0 0,-1-1 1 0 0,1 1-1 0 0,-1 0 0 0 0,1-1 0 0 0,-1 1 1 0 0,1 0-1 0 0,-1 0 0 0 0,0 0 0 0 0,0 0 1 0 0,0-1-1 0 0,1 1 0 0 0,-1 0 0 0 0,0 0 1 0 0,0 1-1 0 0,0-1 0 0 0,-1 0 0 0 0,1 0 0 0 0,0 0 1 0 0,0 1-1 0 0,0-1 0 0 0,-1 1 0 0 0,1-1 1 0 0,0 1-1 0 0,0-1 0 0 0,-1 1 0 0 0,1 0 1 0 0,-1-1-1 0 0,1 1 0 0 0,0 0 0 0 0,-1 0 1 0 0,1 0-1 0 0,0 0 0 0 0,-1 0 0 0 0,1 1 0 0 0,0-1 1 0 0,-1 0-1 0 0,1 1 0 0 0,0-1 0 0 0,-1 1 1 0 0,1-1-1 0 0,-2 2 0 0 0,-3 0 214 0 0,0 1 1 0 0,1 0-1 0 0,-1 1 0 0 0,1-1 0 0 0,0 1 0 0 0,0 0 1 0 0,0 0-1 0 0,-6 7 0 0 0,7-6-209 0 0,-13 15 791 0 0,0 2 0 0 0,-16 26 0 0 0,29-41-676 0 0,0 0 0 0 0,1 0 0 0 0,-1 0 0 0 0,2 0 0 0 0,-1 1 0 0 0,1-1 0 0 0,0 1 0 0 0,1 0 0 0 0,-1 0 0 0 0,2-1 0 0 0,-1 1 0 0 0,1 10 0 0 0,0-17-208 0 0,0 1 0 0 0,0-1 0 0 0,0 0 1 0 0,0 0-1 0 0,0 1 0 0 0,0-1 0 0 0,1 0 1 0 0,-1 0-1 0 0,0 1 0 0 0,1-1 0 0 0,-1 0 1 0 0,1 0-1 0 0,-1 0 0 0 0,1 0 0 0 0,0 0 1 0 0,-1 0-1 0 0,1 0 0 0 0,0 0 0 0 0,0 0 0 0 0,0 0 1 0 0,0 0-1 0 0,0 0 0 0 0,0 0 0 0 0,0-1 1 0 0,0 1-1 0 0,0 0 0 0 0,0-1 0 0 0,0 1 1 0 0,0-1-1 0 0,0 1 0 0 0,0-1 0 0 0,1 0 1 0 0,-1 1-1 0 0,0-1 0 0 0,0 0 0 0 0,1 0 1 0 0,-1 0-1 0 0,0 0 0 0 0,0 0 0 0 0,1 0 1 0 0,-1 0-1 0 0,0 0 0 0 0,0 0 0 0 0,0-1 1 0 0,1 1-1 0 0,0-1 0 0 0,3-1-164 0 0,-1 0 1 0 0,1 0-1 0 0,-1 0 1 0 0,0 0-1 0 0,1-1 1 0 0,-1 0-1 0 0,0 1 1 0 0,-1-2-1 0 0,1 1 1 0 0,0 0-1 0 0,3-5 0 0 0,79-88-1960 0 0,-49 57 1658 0 0,-34 38 759 0 0,-5 9 365 0 0,-12 24 983 0 0,3-6-712 0 0,10-24-880 0 0,-10 36 401 0 0,11-37-514 0 0,0 1 0 0 0,0 0 0 0 0,-1 0 0 0 0,1 0 0 0 0,0 0 0 0 0,0 0 0 0 0,1 0 0 0 0,-1-1 0 0 0,0 1 0 0 0,1 0 0 0 0,-1 0 0 0 0,1 0-1 0 0,-1-1 1 0 0,1 1 0 0 0,0 0 0 0 0,0 0 0 0 0,0-1 0 0 0,1 3 0 0 0,5-1-1612 0 0,1-4-341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1.4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232 1 3856 0 0,'0'0'175'0'0,"-9"14"26"0"0,-12 12 1410 0 0,-36 58 0 0 0,34-42-954 0 0,3 1 1 0 0,-20 56-1 0 0,26-62-1668 0 0,-32 105-3239 0 0,44-126 4154 0 0,3-18 121 0 0,0 0 0 0 0,0 0 0 0 0,0 0 0 0 0,0 1-1 0 0,0-1 1 0 0,1 0 0 0 0,-1 1 0 0 0,0-1 0 0 0,1 1-1 0 0,1-2 1 0 0,6-6 105 0 0,14-20-52 0 0,52-51 1 0 0,-55 61-44 0 0,-11 9 35 0 0,1 1-1 0 0,18-13 1 0 0,-27 21 508 0 0,-28 27 1627 0 0,11-7-1999 0 0,0 1 1 0 0,-21 32 0 0 0,30-41-156 0 0,1 0-1 0 0,0 1 1 0 0,1 0 0 0 0,0 0 0 0 0,0 0 0 0 0,-3 23 0 0 0,7-32-79 0 0,1 0 0 0 0,0 0 1 0 0,0 0-1 0 0,0 1 0 0 0,0-1 1 0 0,0 0-1 0 0,1 0 0 0 0,-1 0 0 0 0,3 6 1 0 0,-3-8 18 0 0,1-1 1 0 0,-1 1 0 0 0,0 0-1 0 0,1-1 1 0 0,-1 1 0 0 0,0 0-1 0 0,1-1 1 0 0,-1 1 0 0 0,1-1-1 0 0,-1 1 1 0 0,1-1 0 0 0,0 1 0 0 0,-1-1-1 0 0,1 1 1 0 0,-1-1 0 0 0,1 1-1 0 0,0-1 1 0 0,-1 0 0 0 0,1 1-1 0 0,0-1 1 0 0,0 0 0 0 0,-1 0-1 0 0,1 0 1 0 0,0 0 0 0 0,-1 1-1 0 0,1-1 1 0 0,0 0 0 0 0,0 0-1 0 0,-1 0 1 0 0,1 0 0 0 0,0 0-1 0 0,0-1 1 0 0,-1 1 0 0 0,1 0-1 0 0,0 0 1 0 0,0 0 0 0 0,-1-1-1 0 0,1 1 1 0 0,0 0 0 0 0,-1-1-1 0 0,1 1 1 0 0,0-1 0 0 0,-1 1-1 0 0,1-1 1 0 0,0 0 0 0 0,16-10-403 0 0,-1 0 1 0 0,0-2 0 0 0,-1 0-1 0 0,16-17 1 0 0,-21 20 174 0 0,12-13-99 0 0,-1 0 0 0 0,30-45 873 0 0,-52 73-246 0 0,-1 0 0 0 0,0 0 1 0 0,1-1-1 0 0,-2 1 0 0 0,1 0 0 0 0,0-1 1 0 0,-7 8-1 0 0,0 4 120 0 0,1-1-131 0 0,2 0-1 0 0,-8 26 1 0 0,12-35-447 0 0,0 1 0 0 0,1-1 0 0 0,0 1 0 0 0,0-1 0 0 0,0 1 1 0 0,1-1-1 0 0,0 1 0 0 0,0-1 0 0 0,2 10 0 0 0,-2-15 73 0 0,1-1-1 0 0,-1 1 1 0 0,0 0-1 0 0,0-1 1 0 0,0 1-1 0 0,0 0 1 0 0,1-1-1 0 0,-1 1 1 0 0,0 0-1 0 0,0-1 1 0 0,1 1-1 0 0,-1 0 1 0 0,1-1-1 0 0,-1 1 1 0 0,0-1-1 0 0,1 1 1 0 0,-1-1-1 0 0,1 1 1 0 0,0-1-1 0 0,-1 1 1 0 0,1-1-1 0 0,-1 0 1 0 0,1 1-1 0 0,0-1 1 0 0,-1 0-1 0 0,1 1 1 0 0,-1-1-1 0 0,1 0 1 0 0,0 0-1 0 0,0 0 1 0 0,-1 0-1 0 0,1 1 1 0 0,0-1-1 0 0,-1 0 1 0 0,1 0-1 0 0,0 0 1 0 0,-1 0-1 0 0,1-1 1 0 0,0 1-1 0 0,-1 0 1 0 0,1 0-1 0 0,0 0 1 0 0,0-1-1 0 0,2 0-37 0 0,0-1 0 0 0,-1 1 0 0 0,1-1 0 0 0,-1 0 0 0 0,1 1-1 0 0,-1-1 1 0 0,0 0 0 0 0,0 0 0 0 0,2-3 0 0 0,5-6-369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2.0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64 263 944 0 0,'36'-39'1432'0'0,"-37"42"-1165"0"0,0 1 1 0 0,0-1-1 0 0,-1 0 0 0 0,1 0 1 0 0,0 0-1 0 0,-1 1 1 0 0,0-2-1 0 0,-4 7 0 0 0,-2 4 234 0 0,-43 107 473 0 0,27-60-3782 0 0,64-180 4682 0 0,-15 38 147 0 0,-22 74-2006 0 0,2 0 0 0 0,-1 1 0 0 0,1-1 1 0 0,0 1-1 0 0,1 0 0 0 0,-1 0 0 0 0,1 0 0 0 0,1 1 1 0 0,13-11-1 0 0,-12 12-60 0 0,0 0 0 0 0,0 0 0 0 0,1 0 0 0 0,17-6-1 0 0,16-8-94 0 0,-31 12 147 0 0,-1-1-1 0 0,0 0 1 0 0,-1-1-1 0 0,0 0 0 0 0,0 0 1 0 0,-1-1-1 0 0,0-1 1 0 0,0 1-1 0 0,5-12 0 0 0,-12 21 5 0 0,-1 1 0 0 0,0 0 0 0 0,1-1 0 0 0,-1 1 0 0 0,0-1-1 0 0,0 1 1 0 0,1 0 0 0 0,-1-1 0 0 0,0 1 0 0 0,0-1 0 0 0,1 1-1 0 0,-1 0 1 0 0,0-1 0 0 0,0 1 0 0 0,0-1 0 0 0,0 1-1 0 0,0-1 1 0 0,0 1 0 0 0,0-1 0 0 0,0 1 0 0 0,0-1 0 0 0,0 1-1 0 0,0-1 1 0 0,0 1 0 0 0,0-1 0 0 0,0 1 0 0 0,0-1 0 0 0,0 1-1 0 0,-1-1 1 0 0,-11 5 601 0 0,-17 15 209 0 0,13-5-686 0 0,1 1 0 0 0,1 1 0 0 0,0 0 1 0 0,1 0-1 0 0,1 2 0 0 0,0-1 0 0 0,2 2 0 0 0,0-1 0 0 0,-8 22 1 0 0,11-23-148 0 0,0 1 1 0 0,2-1 0 0 0,0 1-1 0 0,0 0 1 0 0,2 1 0 0 0,1-1-1 0 0,-1 33 1 0 0,3-48-43 0 0,0-1 1 0 0,0 0-1 0 0,0 0 0 0 0,0 0 1 0 0,0 0-1 0 0,1 0 0 0 0,-1 0 0 0 0,1 0 1 0 0,-1 0-1 0 0,1 0 0 0 0,0 0 1 0 0,0 0-1 0 0,0-1 0 0 0,0 1 1 0 0,0 0-1 0 0,0 0 0 0 0,3 2 0 0 0,-2-3-2 0 0,-1-1-1 0 0,0 1 1 0 0,0-1-1 0 0,0 1 1 0 0,0-1-1 0 0,0 0 0 0 0,1 0 1 0 0,-1 1-1 0 0,0-1 1 0 0,0 0-1 0 0,1 0 0 0 0,-1 0 1 0 0,0 0-1 0 0,0-1 1 0 0,1 1-1 0 0,-1 0 1 0 0,0 0-1 0 0,0-1 0 0 0,0 1 1 0 0,0-1-1 0 0,2 0 1 0 0,7-5-333 0 0,0 0 0 0 0,-1-1 0 0 0,0 0 0 0 0,16-15 1 0 0,-19 16 298 0 0,59-59-1542 0 0,-64 65 2097 0 0,-8 25 1032 0 0,4-11-1614 0 0,0-1 0 0 0,0 1 0 0 0,1 0 0 0 0,0 20 0 0 0,2-29-796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2.3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67 144 0 0,'-1'-3'546'0'0,"1"-1"1"0"0,-1 0-1 0 0,1 0 0 0 0,0 0 1 0 0,-1 0-1 0 0,2 1 0 0 0,-1-1 1 0 0,0 0-1 0 0,2-4 0 0 0,0-17 1883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32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4591.53125"/>
      <inkml:brushProperty name="anchorY" value="17632.39844"/>
      <inkml:brushProperty name="scaleFactor" value="0.5"/>
    </inkml:brush>
  </inkml:definitions>
  <inkml:trace contextRef="#ctx0" brushRef="#br0">4 2388 0 0 0,'0'-1'3680'0'0,"-1"-1"-3561"0"0,-1-1 263 0 0,2-2 276 0 0,0-1 179 0 0,0-6-63 0 0,2 1-458 0 0,1-2 142 0 0,0-3 607 0 0,0-4-596 0 0,1 0 222 0 0,0-4-60 0 0,0-3-18 0 0,-1-2 6 0 0,2-4-3 0 0,0-15 662 0 0,-1-15-282 0 0,2-12-522 0 0,0-3-64 0 0,1-20 293 0 0,2-19-348 0 0,2-23-199 0 0,3-15-47 0 0,3 3-108 0 0,0 13 96 0 0,3 4-9 0 0,6 6 88 0 0,-1 14-122 0 0,-2 21 236 0 0,-2 13-32 0 0,-2 18 26 0 0,-2 11 2 0 0,-3 9 30 0 0,-3 7 2 0 0,-1 5 0 0 0,0 0 366 0 0,-1 0-477 0 0,-1 1 158 0 0,-4 3-53 0 0,2 2-65 0 0,-3 1 18 0 0,1 2-18 0 0,-3 0 2 0 0,1 2-66 0 0,-1 0 233 0 0,1 0-295 0 0,-2 4 67 0 0,0 3 144 0 0,-2 2-229 0 0,1 4 233 0 0,-1 4-43 0 0,-1 4 25 0 0,-2 4 0 0 0,1 4-268 0 0,-2 6-26 0 0,-2 5 65 0 0,0 7-110 0 0,-1 4 31 0 0,-2 17-10 0 0,-1 14-130 0 0,-1 6 83 0 0,3 2-22 0 0,0 13 3 0 0,3-1 2 0 0,2-2 75 0 0,3 4-96 0 0,2-6 31 0 0,2-10 65 0 0,1-9-96 0 0,2-10 31 0 0,1-7-10 0 0,0-7 0 0 0,5-2-168 0 0,3-3-82 0 0,1-7 199 0 0,2-6-34 0 0,-1-9 25 0 0,-1-3 2 0 0,4-11 2 0 0,-1-10 56 0 0,1-8-6 0 0,-2-6 79 0 0,-2-2 83 0 0,-3-1-47 0 0,1-1 23 0 0,-4 3-78 0 0,-1-5 104 0 0,-2 0-43 0 0,0 4-60 0 0,-4 5 94 0 0,-1 8-106 0 0,-1 4 190 0 0,-1 8 84 0 0,-4 10-166 0 0,0 5-87 0 0,1 6 21 0 0,-2 5-105 0 0,1 5 108 0 0,0 3-110 0 0,2 4 107 0 0,0 1-106 0 0,2 2 106 0 0,2-1-106 0 0,1-2 106 0 0,1-1-106 0 0,1-5 106 0 0,3-1-106 0 0,0-5 106 0 0,6 0-209 0 0,0-2 136 0 0,0-2-47 0 0,1-5 11 0 0,-2-3 103 0 0,2-2-30 0 0,1-5 15 0 0,-1-3 0 0 0,-1-2 0 0 0,-3-2 0 0 0,-2 0-74 0 0,0-5-54 0 0,0 0-354 0 0,-2-3-419 0 0,0 2-288 0 0,-1 2-487 0 0,-1 4-1464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2.7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41 5184 0 0,'-8'-17'492'0'0,"7"15"-462"0"0,0 0 0 0 0,0 0 0 0 0,0-1 0 0 0,0 1 0 0 0,0 0 0 0 0,-1 0 0 0 0,1 0 0 0 0,-1 1 0 0 0,-2-4 0 0 0,3 4 98 0 0,-11 4 0 0 0,-5 14-163 0 0,11-11-92 0 0,0 0 0 0 0,0 0 0 0 0,0 1 0 0 0,1-1 0 0 0,0 1 0 0 0,-7 15 0 0 0,6-10 127 0 0,2-2-79 0 0,-1 0 0 0 0,1 0 0 0 0,1 0 0 0 0,-4 14-1 0 0,7-22 52 0 0,-1 0 0 0 0,1 0 0 0 0,0 1 0 0 0,0-1-1 0 0,0 0 1 0 0,0 0 0 0 0,0 0 0 0 0,0 0 0 0 0,0 0-1 0 0,1 0 1 0 0,-1 0 0 0 0,1 0 0 0 0,0 0 0 0 0,-1 0-1 0 0,1 0 1 0 0,0 0 0 0 0,0 0 0 0 0,0 0 0 0 0,0-1-1 0 0,1 1 1 0 0,-1 0 0 0 0,0-1 0 0 0,1 1 0 0 0,-1-1-1 0 0,1 1 1 0 0,-1-1 0 0 0,1 0 0 0 0,3 2 0 0 0,-4-2-7 0 0,1-1 1 0 0,-1 0 0 0 0,0 1 0 0 0,0-1 0 0 0,0 0 0 0 0,1 0-1 0 0,-1 0 1 0 0,0 0 0 0 0,0 0 0 0 0,1 0 0 0 0,-1 0 0 0 0,0 0-1 0 0,0 0 1 0 0,0-1 0 0 0,2 1 0 0 0,9-3-1266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3.1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274 0 632 0 0,'-11'5'778'0'0,"0"0"0"0"0,1 1 0 0 0,0 0 0 0 0,0 0 0 0 0,1 1 1 0 0,-14 13-1 0 0,10-7-265 0 0,0 1 0 0 0,1 0 0 0 0,-15 24 1 0 0,0 8-300 0 0,-40 93-1 0 0,60-124-80 0 0,3-6-145 0 0,1-1 0 0 0,-1 1 0 0 0,1-1 0 0 0,1 1 0 0 0,-1 0 0 0 0,2 0 1 0 0,-1 1-1 0 0,1-1 0 0 0,0 0 0 0 0,1 10 0 0 0,0-19-10 0 0,1 1 0 0 0,-1 0 0 0 0,0-1 1 0 0,0 1-1 0 0,0-1 0 0 0,1 1 0 0 0,-1-1 0 0 0,0 1 0 0 0,0-1 0 0 0,1 1 0 0 0,-1-1 0 0 0,0 1 1 0 0,1-1-1 0 0,-1 1 0 0 0,1-1 0 0 0,-1 0 0 0 0,1 1 0 0 0,-1-1 0 0 0,1 0 0 0 0,-1 1 1 0 0,1-1-1 0 0,-1 0 0 0 0,1 0 0 0 0,-1 1 0 0 0,1-1 0 0 0,-1 0 0 0 0,1 0 0 0 0,-1 0 1 0 0,1 0-1 0 0,0 0 0 0 0,-1 0 0 0 0,1 0 0 0 0,-1 0 0 0 0,1 0 0 0 0,-1 0 0 0 0,1 0 0 0 0,0 0 1 0 0,-1 0-1 0 0,1 0 0 0 0,-1-1 0 0 0,1 1 0 0 0,-1 0 0 0 0,1 0 0 0 0,-1-1 0 0 0,1 1 1 0 0,-1 0-1 0 0,1-1 0 0 0,-1 1 0 0 0,1 0 0 0 0,-1-1 0 0 0,1 0 0 0 0,27-20-690 0 0,-27 20 665 0 0,14-12-40 0 0,-10 7 66 0 0,0 1 0 0 0,1 0 0 0 0,-1 0 0 0 0,1 0 0 0 0,1 1 0 0 0,-1 0 1 0 0,0 0-1 0 0,1 1 0 0 0,11-5 0 0 0,-18 8 25 0 0,0 0 1 0 0,0 0-1 0 0,0 0 1 0 0,1 0-1 0 0,-1 0 1 0 0,0 0-1 0 0,0 0 1 0 0,1 0-1 0 0,-1 0 1 0 0,0 0-1 0 0,0 0 1 0 0,0 0-1 0 0,1 0 1 0 0,-1 0-1 0 0,0 0 1 0 0,0 0-1 0 0,0 0 1 0 0,1 0-1 0 0,-1 0 1 0 0,0 1-1 0 0,0-1 1 0 0,0 0-1 0 0,1 0 1 0 0,-1 0-1 0 0,0 0 1 0 0,0 0-1 0 0,0 1 1 0 0,0-1-1 0 0,0 0 1 0 0,1 0-1 0 0,-1 0 1 0 0,0 0-1 0 0,0 1 1 0 0,0-1-1 0 0,0 0 1 0 0,0 0-1 0 0,0 0 1 0 0,0 1-1 0 0,0-1 1 0 0,0 0 0 0 0,-2 13 421 0 0,-10 12 381 0 0,11-24-771 0 0,-3 7 63 0 0,-1 1-1 0 0,1-1 1 0 0,0 1-1 0 0,0 0 1 0 0,1 0 0 0 0,1 0-1 0 0,0 1 1 0 0,-3 18-1 0 0,5-27-135 0 0,0-1-1 0 0,0 0 1 0 0,0 1-1 0 0,0-1 1 0 0,0 1-1 0 0,0-1 1 0 0,0 1-1 0 0,0-1 1 0 0,1 1-1 0 0,-1-1 1 0 0,0 1 0 0 0,0-1-1 0 0,0 1 1 0 0,0-1-1 0 0,1 0 1 0 0,-1 1-1 0 0,0-1 1 0 0,0 0-1 0 0,1 1 1 0 0,-1-1-1 0 0,0 1 1 0 0,1-1-1 0 0,-1 0 1 0 0,0 0 0 0 0,1 1-1 0 0,-1-1 1 0 0,1 0-1 0 0,-1 0 1 0 0,0 1-1 0 0,1-1 1 0 0,-1 0-1 0 0,1 0 1 0 0,-1 0-1 0 0,1 0 1 0 0,-1 0-1 0 0,1 1 1 0 0,-1-1 0 0 0,1 0-1 0 0,-1 0 1 0 0,1 0-1 0 0,-1 0 1 0 0,0-1-1 0 0,1 1 1 0 0,-1 0-1 0 0,1 0 1 0 0,-1 0-1 0 0,1 0 1 0 0,-1 0-1 0 0,1 0 1 0 0,-1-1 0 0 0,0 1-1 0 0,1 0 1 0 0,-1 0-1 0 0,1-1 1 0 0,-1 1-1 0 0,1-1 1 0 0,30-19-2136 0 0,-24 14 1444 0 0,114-78-955 0 0,-100 73 4153 0 0,-18 10-2453 0 0,1-1 1 0 0,-1 1-1 0 0,1-1 1 0 0,-1 0-1 0 0,1 0 1 0 0,-1 0-1 0 0,0 0 1 0 0,0 0-1 0 0,0-1 1 0 0,0 0-1 0 0,-1 1 0 0 0,1-1 1 0 0,-1 0-1 0 0,4-5 1 0 0,-6 7-12 0 0,0 1 0 0 0,0 0-1 0 0,0-1 1 0 0,0 1 0 0 0,0 0 0 0 0,0-1 0 0 0,0 1-1 0 0,0 0 1 0 0,0-1 0 0 0,0 1 0 0 0,0 0 0 0 0,0-1 0 0 0,0 1-1 0 0,0 0 1 0 0,-1-1 0 0 0,1 1 0 0 0,0 0 0 0 0,0-1 0 0 0,0 1-1 0 0,-1 0 1 0 0,1 0 0 0 0,0-1 0 0 0,0 1 0 0 0,0 0 0 0 0,-1 0-1 0 0,1 0 1 0 0,0-1 0 0 0,-1 1 0 0 0,1 0 0 0 0,0 0 0 0 0,-1 0-1 0 0,1 0 1 0 0,0-1 0 0 0,0 1 0 0 0,-1 0 0 0 0,1 0 0 0 0,0 0-1 0 0,-1 0 1 0 0,1 0 0 0 0,0 0 0 0 0,-1 0 0 0 0,1 0 0 0 0,0 0-1 0 0,-1 0 1 0 0,1 0 0 0 0,0 0 0 0 0,-1 0 0 0 0,1 1-1 0 0,0-1 1 0 0,-1 0 0 0 0,-15 3 574 0 0,9 0-276 0 0,1 1 0 0 0,0 0 0 0 0,0 0 0 0 0,0 0 0 0 0,0 1 0 0 0,1 0 0 0 0,0 0 0 0 0,0 0 0 0 0,-7 10 0 0 0,10-12-232 0 0,0 0 0 0 0,0-1 0 0 0,1 1 0 0 0,0 0 0 0 0,-1 0 1 0 0,1-1-1 0 0,0 1 0 0 0,0 0 0 0 0,0 0 0 0 0,1 0 0 0 0,-1 5 0 0 0,1-7-65 0 0,0 1 0 0 0,0-1 0 0 0,1 1 0 0 0,-1 0-1 0 0,0-1 1 0 0,1 1 0 0 0,-1-1 0 0 0,1 1 0 0 0,-1-1 0 0 0,1 1 0 0 0,0-1 0 0 0,0 1 0 0 0,0-1 0 0 0,0 0-1 0 0,0 0 1 0 0,0 1 0 0 0,0-1 0 0 0,0 0 0 0 0,0 0 0 0 0,0 0 0 0 0,1 0 0 0 0,2 1 0 0 0,-1 0 7 0 0,0-1 0 0 0,0 1 0 0 0,0-1 0 0 0,0 0 1 0 0,0 0-1 0 0,1-1 0 0 0,-1 1 0 0 0,0 0 0 0 0,1-1 1 0 0,-1 0-1 0 0,1 0 0 0 0,-1 0 0 0 0,0 0 0 0 0,1-1 0 0 0,3 0 1 0 0,3-2-297 0 0,0 0 0 0 0,0 0 0 0 0,16-8 1 0 0,-8 2-906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3.8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3456 0 0,'0'0'360'0'0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4.2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1 1376 0 0,'-4'3'128'0'0,"-1"1"-128"0"0,-2 0 0 0 0,1 0 0 0 0,2 1 448 0 0,-1-1 72 0 0,1-3 16 0 0,1 3 0 0 0,-1 0-160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4.9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 1008 0 0,'0'0'1568'0'0,"23"-5"-752"0"0,10-5-825 0 0,1 3-1 0 0,1 1 1 0 0,35-2 0 0 0,-49 5-218 0 0,19-1-157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5.9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294 20 168 0 0,'14'-18'776'0'0,"-12"16"-209"0"0,-9 12-238 0 0,-36 56 908 0 0,-63 126 1 0 0,-25 128 359 0 0,130-318-1597 0 0,-3 9 15 0 0,0 1 0 0 0,0 0 0 0 0,1 0 0 0 0,1 1 0 0 0,-2 14 0 0 0,4-27-14 0 0,0 1-1 0 0,0-1 1 0 0,0 0-1 0 0,0 0 1 0 0,0 1-1 0 0,0-1 1 0 0,0 0-1 0 0,0 0 0 0 0,0 1 1 0 0,0-1-1 0 0,0 0 1 0 0,0 0-1 0 0,0 1 1 0 0,0-1-1 0 0,0 0 0 0 0,0 0 1 0 0,1 0-1 0 0,-1 1 1 0 0,0-1-1 0 0,0 0 1 0 0,0 0-1 0 0,0 0 0 0 0,0 1 1 0 0,1-1-1 0 0,-1 0 1 0 0,0 0-1 0 0,0 0 1 0 0,0 0-1 0 0,1 1 0 0 0,-1-1 1 0 0,0 0-1 0 0,0 0 1 0 0,0 0-1 0 0,1 0 1 0 0,-1 0-1 0 0,0 0 1 0 0,0 0-1 0 0,1 0 0 0 0,-1 0 1 0 0,12-4 16 0 0,8-13 2 0 0,197-216-178 0 0,-165 180 149 0 0,80-86 172 0 0,-123 127-499 0 0,-16 17-85 0 0,-24 24-594 0 0,19-18 411 0 0,-3 3-145 0 0,1 2-17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6.4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22 0 0 0,'-2'3'57'0'0,"0"-1"0"0"0,0 1-1 0 0,0 0 1 0 0,0-1 0 0 0,-1 1 0 0 0,1-1-1 0 0,-5 4 1 0 0,6-5 22 0 0,0 0 0 0 0,-1 0-1 0 0,1 0 1 0 0,0 0 0 0 0,1 0-1 0 0,-1 0 1 0 0,0 0 0 0 0,0 0-1 0 0,0 0 1 0 0,1 0 0 0 0,-1 0-1 0 0,0 0 1 0 0,1 1 0 0 0,-1-1 0 0 0,1 0-1 0 0,-1 3 1 0 0,-2 9 851 0 0,0-3-502 0 0,0 0 1 0 0,1 1-1 0 0,0-1 0 0 0,0 1 0 0 0,2 0 1 0 0,-1 15-1 0 0,2-24-400 0 0,-1 0 1 0 0,0 0-1 0 0,1 1 1 0 0,0-1 0 0 0,-1 0-1 0 0,1 0 1 0 0,0 0-1 0 0,0 0 1 0 0,0 0-1 0 0,0 0 1 0 0,0 0-1 0 0,1 0 1 0 0,1 2-1 0 0,-2-3-3 0 0,0 0-1 0 0,0-1 0 0 0,0 1 1 0 0,0 0-1 0 0,0-1 0 0 0,0 1 1 0 0,0-1-1 0 0,0 1 0 0 0,0-1 1 0 0,1 0-1 0 0,-1 1 0 0 0,0-1 1 0 0,0 0-1 0 0,0 0 0 0 0,1 0 1 0 0,-1 0-1 0 0,0 0 0 0 0,2 0 1 0 0,1-1 26 0 0,0-1 0 0 0,0 1 0 0 0,0-1 1 0 0,0 1-1 0 0,0-1 0 0 0,0 0 0 0 0,-1-1 1 0 0,1 1-1 0 0,-1-1 0 0 0,0 1 0 0 0,1-1 1 0 0,3-5-1 0 0,16-17-25 0 0,60-67-84 0 0,-80 90 184 0 0,-5 9 201 0 0,-9 26 618 0 0,-5 20 35 0 0,15-46-963 0 0,0 0 0 0 0,0 0 0 0 0,1 0-1 0 0,0 1 1 0 0,1-1 0 0 0,-1 0 0 0 0,1 0 0 0 0,1 0-1 0 0,2 9 1 0 0,-3-14-22 0 0,0 0 0 0 0,-1 0-1 0 0,1-1 1 0 0,0 1 0 0 0,1 0 0 0 0,-1-1-1 0 0,0 1 1 0 0,0-1 0 0 0,1 1 0 0 0,-1-1-1 0 0,1 1 1 0 0,-1-1 0 0 0,1 0 0 0 0,-1 0-1 0 0,1 0 1 0 0,0 0 0 0 0,0 0 0 0 0,-1 0-1 0 0,1-1 1 0 0,0 1 0 0 0,0 0-1 0 0,0-1 1 0 0,0 1 0 0 0,0-1 0 0 0,0 0-1 0 0,0 0 1 0 0,0 0 0 0 0,0 0 0 0 0,0 0-1 0 0,0 0 1 0 0,0 0 0 0 0,0-1 0 0 0,0 1-1 0 0,0-1 1 0 0,-1 0 0 0 0,1 1 0 0 0,3-3-1 0 0,5-1-23 0 0,-2-2 0 0 0,1 1 0 0 0,-1-1 0 0 0,0 0 0 0 0,0-1 0 0 0,0 1 0 0 0,-1-2 0 0 0,0 1 0 0 0,10-15 0 0 0,-11 14-4 0 0,-1-1-1 0 0,0 0 1 0 0,0-1 0 0 0,-1 1 0 0 0,0-1 0 0 0,4-15-1 0 0,-7 21 38 0 0,0 0-1 0 0,0 0 1 0 0,-1-1-1 0 0,1 1 0 0 0,-1 0 1 0 0,0-1-1 0 0,0 1 1 0 0,-1 0-1 0 0,1-1 0 0 0,-1 1 1 0 0,0 0-1 0 0,0 0 0 0 0,-1 0 1 0 0,1 0-1 0 0,-1 0 1 0 0,0 0-1 0 0,0 0 0 0 0,-3-5 1 0 0,4 8 28 0 0,0 0 0 0 0,-1 0 0 0 0,1 0 1 0 0,0 0-1 0 0,-1 0 0 0 0,1 0 0 0 0,0 1 0 0 0,-1-1 0 0 0,1 0 1 0 0,-1 1-1 0 0,1-1 0 0 0,-1 1 0 0 0,1-1 0 0 0,-1 1 1 0 0,0 0-1 0 0,1 0 0 0 0,-1 0 0 0 0,1 0 0 0 0,-1 0 1 0 0,0 0-1 0 0,1 0 0 0 0,-1 0 0 0 0,1 1 0 0 0,-1-1 1 0 0,0 0-1 0 0,1 1 0 0 0,-1-1 0 0 0,1 1 0 0 0,-1 0 1 0 0,1 0-1 0 0,-3 1 0 0 0,-4 3 248 0 0,-1 0 1 0 0,1 1-1 0 0,-13 11 1 0 0,19-16-269 0 0,-14 14 222 0 0,0 0-1 0 0,-21 27 1 0 0,33-38-321 0 0,1 0-1 0 0,0 0 1 0 0,1 0 0 0 0,-1 0-1 0 0,1 1 1 0 0,0-1 0 0 0,0 1-1 0 0,0 0 1 0 0,1-1 0 0 0,-1 1-1 0 0,1 0 1 0 0,0 0 0 0 0,1 0-1 0 0,-1 0 1 0 0,1 0 0 0 0,0 0-1 0 0,1 9 1 0 0,0-12-162 0 0,-1 0 0 0 0,1 0 0 0 0,0 0 0 0 0,0 0 0 0 0,0 0 0 0 0,0 0 0 0 0,1 0 0 0 0,-1-1 0 0 0,0 1 0 0 0,1 0 1 0 0,-1-1-1 0 0,1 1 0 0 0,0-1 0 0 0,0 0 0 0 0,-1 1 0 0 0,1-1 0 0 0,0 0 0 0 0,0 0 0 0 0,0 0 0 0 0,0 0 0 0 0,0-1 0 0 0,0 1 0 0 0,0 0 0 0 0,4 0 0 0 0,3-1-1588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6.8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168 25 112 0 0,'15'-25'395'0'0,"-11"26"1130"0"0,-3 9-821 0 0,-6 1-374 0 0,1 0-1 0 0,-1-1 1 0 0,-1 1 0 0 0,-8 12-1 0 0,-9 16 258 0 0,15-25-370 0 0,-28 59 1337 0 0,-42 116 0 0 0,76-182-1477 0 0,0-1 0 0 0,0 1 0 0 0,1 0 0 0 0,0 0 1 0 0,1 0-1 0 0,0 0 0 0 0,0 0 0 0 0,1 8 0 0 0,-1-13-85 0 0,0-1 0 0 0,0 0 0 0 0,1 1 0 0 0,-1-1 0 0 0,0 0 0 0 0,1 1-1 0 0,-1-1 1 0 0,1 0 0 0 0,-1 1 0 0 0,1-1 0 0 0,0 0 0 0 0,0 0 0 0 0,0 0-1 0 0,-1 0 1 0 0,1 1 0 0 0,0-1 0 0 0,0 0 0 0 0,0-1 0 0 0,1 1 0 0 0,-1 0-1 0 0,0 0 1 0 0,0 0 0 0 0,0-1 0 0 0,1 1 0 0 0,-1 0 0 0 0,0-1-1 0 0,0 0 1 0 0,1 1 0 0 0,-1-1 0 0 0,1 0 0 0 0,-1 1 0 0 0,0-1 0 0 0,1 0-1 0 0,-1 0 1 0 0,1 0 0 0 0,-1 0 0 0 0,0 0 0 0 0,1-1 0 0 0,-1 1 0 0 0,1 0-1 0 0,-1-1 1 0 0,0 1 0 0 0,1-1 0 0 0,-1 1 0 0 0,2-2 0 0 0,13-5-262 0 0,0-2-1 0 0,0 0 1 0 0,0-1 0 0 0,-1 0 0 0 0,-1-1-1 0 0,0-1 1 0 0,15-15 0 0 0,17-14-244 0 0,-4 5 539 0 0,-41 35 230 0 0,-2 4-104 0 0,0-1 0 0 0,0 0 1 0 0,-1 0-1 0 0,1 0 0 0 0,0 0 1 0 0,-1 0-1 0 0,1 0 0 0 0,-1-1 1 0 0,0 1-1 0 0,1 0 0 0 0,-4 1 1 0 0,-8 10 258 0 0,-15 21 233 0 0,21-26-595 0 0,0-1 0 0 0,0 2-1 0 0,-8 13 1 0 0,14-20-63 0 0,0 1-1 0 0,-1-1 1 0 0,1 1-1 0 0,0 0 1 0 0,0 0 0 0 0,1-1-1 0 0,-1 1 1 0 0,1 0-1 0 0,-1 0 1 0 0,1 0-1 0 0,0 0 1 0 0,0 0 0 0 0,0 0-1 0 0,0-1 1 0 0,1 1-1 0 0,-1 0 1 0 0,2 4-1 0 0,-2-7-100 0 0,0 1 0 0 0,1 0-1 0 0,-1 0 1 0 0,0-1-1 0 0,1 1 1 0 0,-1 0-1 0 0,0-1 1 0 0,1 1 0 0 0,-1-1-1 0 0,1 1 1 0 0,-1 0-1 0 0,1-1 1 0 0,-1 1 0 0 0,1-1-1 0 0,-1 1 1 0 0,1-1-1 0 0,-1 1 1 0 0,1-1-1 0 0,0 0 1 0 0,-1 1 0 0 0,2-1-1 0 0,8 1-1412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7.5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227 0 3456 0 0,'0'0'157'0'0,"-7"14"22"0"0,-26 34 726 0 0,22-34-320 0 0,1 1 1 0 0,-13 25-1 0 0,-15 34-9 0 0,-26 60 495 0 0,55-113-1276 0 0,2 1 1 0 0,0 1-1 0 0,1-1 1 0 0,-4 30-1 0 0,10-46 43 0 0,-1 1-1 0 0,1 0 0 0 0,0 0 1 0 0,1-1-1 0 0,2 14 0 0 0,-3-19 172 0 0,0 0 0 0 0,0 0 0 0 0,0 0 0 0 0,1 0 0 0 0,-1 0-1 0 0,0 0 1 0 0,0 0 0 0 0,1-1 0 0 0,-1 1 0 0 0,1 0-1 0 0,-1 0 1 0 0,1 0 0 0 0,-1-1 0 0 0,1 1 0 0 0,0 0-1 0 0,-1 0 1 0 0,1-1 0 0 0,0 1 0 0 0,-1-1 0 0 0,1 1 0 0 0,0-1-1 0 0,0 1 1 0 0,0-1 0 0 0,-1 1 0 0 0,1-1 0 0 0,0 0-1 0 0,0 1 1 0 0,0-1 0 0 0,0 0 0 0 0,0 0 0 0 0,0 1 0 0 0,0-1-1 0 0,-1 0 1 0 0,1 0 0 0 0,0 0 0 0 0,0 0 0 0 0,0 0-1 0 0,0-1 1 0 0,0 1 0 0 0,0 0 0 0 0,0 0 0 0 0,0-1-1 0 0,0 1 1 0 0,-1 0 0 0 0,1-1 0 0 0,0 1 0 0 0,0-1 0 0 0,0 1-1 0 0,-1-1 1 0 0,1 1 0 0 0,1-2 0 0 0,30-21 148 0 0,-1-1 0 0 0,46-45 1 0 0,-65 57-110 0 0,-1 0 1 0 0,17-23 0 0 0,-24 30-42 0 0,-1 0 1 0 0,0 0 0 0 0,-1 0-1 0 0,1 0 1 0 0,-1 0-1 0 0,0-1 1 0 0,0 1 0 0 0,-1-1-1 0 0,1 0 1 0 0,-1 1 0 0 0,0-9-1 0 0,-1 13 31 0 0,0 1 0 0 0,0-1-1 0 0,1 0 1 0 0,-1 0 0 0 0,0 0 0 0 0,0 0 0 0 0,-1 0-1 0 0,1 1 1 0 0,0-1 0 0 0,0 0 0 0 0,0 0-1 0 0,-1 0 1 0 0,1 1 0 0 0,0-1 0 0 0,-1 0 0 0 0,1 0-1 0 0,0 1 1 0 0,-1-1 0 0 0,1 0 0 0 0,-1 1-1 0 0,1-1 1 0 0,-1 0 0 0 0,0 1 0 0 0,1-1 0 0 0,-1 1-1 0 0,0-1 1 0 0,1 1 0 0 0,-1-1 0 0 0,0 1-1 0 0,-1-1 1 0 0,0 1 26 0 0,0 0 0 0 0,1 0 0 0 0,-1 0 0 0 0,0 0 0 0 0,0 0 0 0 0,0 0-1 0 0,0 1 1 0 0,0-1 0 0 0,1 1 0 0 0,-1-1 0 0 0,0 1 0 0 0,0 0 0 0 0,-1 1 0 0 0,-6 3 282 0 0,0 1 0 0 0,1-1 0 0 0,-16 15 1 0 0,16-11-312 0 0,1 1 0 0 0,1 0 0 0 0,0 0 1 0 0,0 0-1 0 0,1 1 0 0 0,0 0 0 0 0,1 0 1 0 0,-3 12-1 0 0,2-10-104 0 0,3-6 64 0 0,-1 0 0 0 0,2 0 0 0 0,-1 1 0 0 0,1-1 0 0 0,0 1 0 0 0,0-1 0 0 0,1 1 0 0 0,0-1 0 0 0,0 1 0 0 0,1-1 0 0 0,0 1 0 0 0,0-1 0 0 0,4 10 0 0 0,-5-15-44 0 0,1-1 0 0 0,-1 0 0 0 0,1 0 1 0 0,0 0-1 0 0,-1 0 0 0 0,1 0 0 0 0,0 0 0 0 0,0 0 0 0 0,0 0 0 0 0,-1 0 0 0 0,1 0 0 0 0,0 0 0 0 0,0 0 0 0 0,0-1 0 0 0,0 1 0 0 0,1 0 0 0 0,-1-1 0 0 0,0 1 0 0 0,0-1 0 0 0,0 1 0 0 0,0-1 0 0 0,1 1 0 0 0,-1-1 0 0 0,0 0 0 0 0,0 0 1 0 0,1 0-1 0 0,-1 0 0 0 0,0 0 0 0 0,1 0 0 0 0,-1 0 0 0 0,0 0 0 0 0,0 0 0 0 0,1 0 0 0 0,-1-1 0 0 0,0 1 0 0 0,0 0 0 0 0,0-1 0 0 0,3-1 0 0 0,5-1-124 0 0,0-2-1 0 0,1 1 0 0 0,14-11 1 0 0,-18 11-52 0 0,11-8 127 0 0,-1 0 0 0 0,0-1-1 0 0,-1 0 1 0 0,-1-1 0 0 0,0-1-1 0 0,0 0 1 0 0,-2-1 0 0 0,0-1-1 0 0,-1 0 1 0 0,-1 0 0 0 0,11-25 869 0 0,-40 64 1021 0 0,9-9-1328 0 0,1 0 1 0 0,0 0-1 0 0,-12 29 0 0 0,17-34-461 0 0,1-1-1 0 0,0 1 0 0 0,1 0 0 0 0,0 0 1 0 0,0 1-1 0 0,0-1 0 0 0,1 0 0 0 0,1 0 0 0 0,0 12 1 0 0,-1-19-42 0 0,1 0 0 0 0,1 0 0 0 0,-1 0 0 0 0,0 0 1 0 0,0 0-1 0 0,0 0 0 0 0,0 0 0 0 0,1 0 0 0 0,-1 0 1 0 0,1 0-1 0 0,-1 0 0 0 0,0 0 0 0 0,1 0 0 0 0,0 0 1 0 0,-1 0-1 0 0,1 0 0 0 0,0 0 0 0 0,-1-1 0 0 0,1 1 1 0 0,0 0-1 0 0,0 0 0 0 0,-1-1 0 0 0,1 1 0 0 0,0-1 0 0 0,0 1 1 0 0,0 0-1 0 0,0-1 0 0 0,2 1 0 0 0,-1-1-41 0 0,0 0 1 0 0,0 0-1 0 0,1 0 0 0 0,-1 0 0 0 0,0 0 0 0 0,1-1 0 0 0,-1 1 0 0 0,0-1 0 0 0,0 1 1 0 0,0-1-1 0 0,1 0 0 0 0,2-2 0 0 0,5-2-178 0 0,-1-1 0 0 0,0 0 0 0 0,0 0 0 0 0,15-15 0 0 0,109-134-1392 0 0,-127 148 1642 0 0,24-24 384 0 0,-29 30 201 0 0,-13 27 1455 0 0,-5 7-675 0 0,-13 28-880 0 0,28-55-1044 0 0,-1 0 0 0 0,2 0-1 0 0,-1 0 1 0 0,1 0 0 0 0,0 0-1 0 0,0 1 1 0 0,0-1-1 0 0,1 10 1 0 0,2-3-2058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7.9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214 15 1896 0 0,'4'-4'-1685'0'0,"12"-6"11675"0"0,-18 20-8471 0 0,-12 33-1028 0 0,1-5-441 0 0,-9 52 1 0 0,19-77-47 0 0,0 0 1 0 0,-1-1-1 0 0,0 0 1 0 0,-1 1-1 0 0,-11 19 1 0 0,13-26 92 0 0,0-1 0 0 0,0 1 0 0 0,-1-1 0 0 0,0 0 0 0 0,0 0 0 0 0,-1-1 0 0 0,1 1 0 0 0,-1-1 0 0 0,0 0 0 0 0,0 0 0 0 0,0 0 0 0 0,-1-1 0 0 0,-9 5 0 0 0,14-8-60 0 0,-1 0 1 0 0,0 1-1 0 0,0-1 0 0 0,0 0 1 0 0,1 0-1 0 0,-1 0 1 0 0,0 0-1 0 0,0-1 0 0 0,0 1 1 0 0,1 0-1 0 0,-1-1 1 0 0,0 1-1 0 0,0-1 0 0 0,1 0 1 0 0,-1 0-1 0 0,0 1 0 0 0,1-1 1 0 0,-1 0-1 0 0,1 0 1 0 0,-1 0-1 0 0,1-1 0 0 0,0 1 1 0 0,-1 0-1 0 0,1 0 1 0 0,0-1-1 0 0,0 1 0 0 0,0-1 1 0 0,0 1-1 0 0,0-1 1 0 0,0 1-1 0 0,-1-4 0 0 0,-2-3-223 0 0,0 0-1 0 0,0-1 1 0 0,1 1-1 0 0,-4-16 1 0 0,5 15-497 0 0,1 0-1 0 0,0 1 1 0 0,0-1 0 0 0,1 0-1 0 0,0 1 1 0 0,1-1 0 0 0,-1 0-1 0 0,2 1 1 0 0,-1-1 0 0 0,1 1-1 0 0,1-1 1 0 0,-1 1 0 0 0,6-11 0 0 0,-2 4-1256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33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45870.14063"/>
      <inkml:brushProperty name="anchorY" value="17666.20117"/>
      <inkml:brushProperty name="scaleFactor" value="0.5"/>
    </inkml:brush>
  </inkml:definitions>
  <inkml:trace contextRef="#ctx0" brushRef="#br0">311 185 1872 0 0,'0'0'0'0'0,"2"-2"176"0"0,-2-2-205 0 0,0-5 394 0 0,1 0-78 0 0,-1-1 43 0 0,0-1 5 0 0,-1 1 132 0 0,-2 0 531 0 0,-2-2-684 0 0,-1 0 356 0 0,0 0-93 0 0,0 0 22 0 0,-2 2 0 0 0,-1-2-559 0 0,-1 2 20 0 0,1-1-40 0 0,-2 2-20 0 0,0 2 634 0 0,-4-1 660 0 0,-4 4 130 0 0,-4 4 376 0 0,-1 4-1092 0 0,2 5-179 0 0,-4 6 310 0 0,3 3-602 0 0,3 3-157 0 0,4 1-44 0 0,2 2-25 0 0,3-2-11 0 0,5 2 0 0 0,0-2-103 0 0,3 0 58 0 0,3 3-126 0 0,3 1 6 0 0,2-3 95 0 0,10-2-751 0 0,7-6 537 0 0,2-11-81 0 0,6-9 209 0 0,-4-7 53 0 0,-3-6 104 0 0,-4-1-90 0 0,-4-2 110 0 0,-3-3 43 0 0,-4 0 18 0 0,0 4 30 0 0,-3 0 5 0 0,-2 5 2 0 0,-2 2 1 0 0,1 4 522 0 0,-1 2-46 0 0,-1 1 2345 0 0,0 7-1951 0 0,0 4-112 0 0,0 1-698 0 0,2 3 60 0 0,-2 1-97 0 0,3 5-10 0 0,2 4-154 0 0,2 3-219 0 0,3 1-189 0 0,2-1-1733 0 0,0-3 377 0 0,2-4-300 0 0,2-3-2083 0 0,2-5 1137 0 0,2-5 366 0 0,0-5 1991 0 0,-4-2-2652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8.4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211 1 5152 0 0,'0'0'392'0'0,"-5"12"-155"0"0,-81 133 2806 0 0,48-71-3327 0 0,-29 81 0 0 0,63-146 33 0 0,1 1 1 0 0,1-1-1 0 0,0 1 1 0 0,0 0-1 0 0,1-1 1 0 0,0 15-1 0 0,21-36-117 0 0,-13 6 253 0 0,0-1 0 0 0,0 0 0 0 0,-1 0 0 0 0,0-1 0 0 0,0 1 0 0 0,4-10 0 0 0,-5 8 157 0 0,1 1-1 0 0,0 0 0 0 0,0 0 0 0 0,1 1 0 0 0,11-12 0 0 0,-7 15 611 0 0,-8 12-403 0 0,-10 28-260 0 0,1-7 385 0 0,6-24-333 0 0,0-1-1 0 0,0 1 1 0 0,1-1 0 0 0,-1 1 0 0 0,1-1 0 0 0,0 1-1 0 0,1-1 1 0 0,-1 0 0 0 0,1 1 0 0 0,0-1 0 0 0,0 0 0 0 0,0 0-1 0 0,4 5 1 0 0,-4-7-65 0 0,-1 0 0 0 0,1-1 0 0 0,0 1 0 0 0,0-1 0 0 0,-1 0-1 0 0,1 1 1 0 0,0-1 0 0 0,0 0 0 0 0,1 0 0 0 0,-1 0 0 0 0,0 0 0 0 0,0-1 0 0 0,0 1 0 0 0,0 0-1 0 0,1-1 1 0 0,-1 0 0 0 0,0 0 0 0 0,1 1 0 0 0,-1-1 0 0 0,0 0 0 0 0,1-1 0 0 0,-1 1-1 0 0,0 0 1 0 0,0-1 0 0 0,1 1 0 0 0,-1-1 0 0 0,0 0 0 0 0,3-1 0 0 0,2-1 15 0 0,0-1 0 0 0,0 0 0 0 0,0 0 0 0 0,0-1 0 0 0,-1 0 0 0 0,0 0 0 0 0,0-1 0 0 0,0 1 0 0 0,-1-1 0 0 0,0 0 0 0 0,0-1 0 0 0,0 0 0 0 0,-1 1 0 0 0,0-1 0 0 0,5-12 0 0 0,0-1-2 0 0,-2-1-1 0 0,0 0 1 0 0,-1 0 0 0 0,5-32 0 0 0,-10 49 79 0 0,-1 0 0 0 0,1 0 0 0 0,-1 0 0 0 0,0 0 0 0 0,0 1 0 0 0,0-1 0 0 0,0 0 1 0 0,-1 0-1 0 0,1 0 0 0 0,-1 1 0 0 0,0-1 0 0 0,0 0 0 0 0,-3-5 0 0 0,3 8-30 0 0,-1-1 0 0 0,1 1 0 0 0,0-1-1 0 0,-1 1 1 0 0,1 0 0 0 0,-1 0 0 0 0,1 0 0 0 0,-1 0 0 0 0,0 0-1 0 0,1 0 1 0 0,-1 0 0 0 0,0 0 0 0 0,0 1 0 0 0,1-1 0 0 0,-1 1 0 0 0,0-1-1 0 0,0 1 1 0 0,0 0 0 0 0,0-1 0 0 0,0 1 0 0 0,0 0 0 0 0,0 0-1 0 0,0 1 1 0 0,1-1 0 0 0,-1 0 0 0 0,0 1 0 0 0,0-1 0 0 0,-3 2-1 0 0,-2 0 41 0 0,1 1 0 0 0,-1 0 0 0 0,1 0-1 0 0,-1 0 1 0 0,1 1 0 0 0,0 0 0 0 0,0 0-1 0 0,1 0 1 0 0,-1 1 0 0 0,1 0-1 0 0,0 0 1 0 0,-5 6 0 0 0,-3 7-99 0 0,-1 0-1 0 0,-16 31 1 0 0,25-39-391 0 0,-1 0-1 0 0,2 1 1 0 0,0 0-1 0 0,0 0 1 0 0,1 0-1 0 0,0 0 1 0 0,-1 12-1 0 0,3-9-1020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8.7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458 1 6448 0 0,'-19'14'640'0'0,"-3"7"-502"0"0,1 1 0 0 0,1 0 1 0 0,1 2-1 0 0,0 1 0 0 0,2 0 0 0 0,-16 32 1 0 0,-124 264 3098 0 0,146-296-3165 0 0,-21 47-780 0 0,4 2 1 0 0,-29 113-1 0 0,55-168-2662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9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362 0 5064 0 0,'-18'7'496'0'0,"0"11"-332"0"0,12-13-49 0 0,0 1 0 0 0,0 0 1 0 0,1 0-1 0 0,0 0 0 0 0,-6 12 1 0 0,-10 19 149 0 0,-99 204 691 0 0,65-114-1539 0 0,-27 70-3767 0 0,73-180 3318 0 0</inkml:trace>
  <inkml:trace contextRef="#ctx0" brushRef="#br0" timeOffset="1">22 423 488 0 0,'-5'-32'185'0'0,"3"26"852"0"0,1 1 0 0 0,0 0 0 0 0,0-1 0 0 0,1 1 0 0 0,0 0 0 0 0,0-11 0 0 0,1 15-941 0 0,-1-1 0 0 0,0 1 0 0 0,1 0 1 0 0,0 0-1 0 0,-1 0 0 0 0,1-1 0 0 0,0 1 0 0 0,-1 0 0 0 0,1 0 0 0 0,0 0 0 0 0,0 0 0 0 0,0 0 1 0 0,0 0-1 0 0,0 1 0 0 0,0-1 0 0 0,0 0 0 0 0,0 0 0 0 0,0 1 0 0 0,0-1 0 0 0,1 0 0 0 0,-1 1 0 0 0,0-1 1 0 0,0 1-1 0 0,1 0 0 0 0,-1-1 0 0 0,0 1 0 0 0,0 0 0 0 0,1 0 0 0 0,-1 0 0 0 0,0 0 0 0 0,1 0 0 0 0,-1 0 1 0 0,2 0-1 0 0,6-1-217 0 0,0 0 1 0 0,0-1 0 0 0,-1 0-1 0 0,1 0 1 0 0,0-1 0 0 0,13-7 0 0 0,17-5-2238 0 0,-6 4 940 0 0,-3 0-12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39.5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39 1896 0 0,'0'0'184'0'0,"5"-2"-184"0"0,-3-1 0 0 0,0-1 0 0 0,3 1 0 0 0,1 2 360 0 0,-1-1 56 0 0,4-1 0 0 0,-3 2 8 0 0,5-2-168 0 0,-2 2-40 0 0,5-1-8 0 0,-1-2 0 0 0,2 2-144 0 0,3 2-64 0 0,2-4 0 0 0,-1 0-1840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0.0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16 1176 0 0,'0'0'528'0'0,"6"0"-40"0"0,3 0 16 0 0,0 0 0 0 0,5-1-320 0 0,1 1-64 0 0,1-7-16 0 0,7 4-1056 0 0,7-1-208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1.8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239 0 1296 0 0,'0'0'124'0'0,"-14"9"440"0"0,0 10-319 0 0,-1 1-1 0 0,2 0 1 0 0,1 1 0 0 0,1 0 0 0 0,0 1-1 0 0,-10 31 1 0 0,3-9 215 0 0,-13 30 394 0 0,3 2 1 0 0,-18 82-1 0 0,42-128-878 0 0,4-29 22 0 0,0 0 0 0 0,0-1 0 0 0,-1 1-1 0 0,1 0 1 0 0,0 0 0 0 0,0 0 0 0 0,0 0 0 0 0,0 0 0 0 0,0 0 0 0 0,0-1 0 0 0,1 1 0 0 0,-1 0 0 0 0,0 0 0 0 0,0 0 0 0 0,1 0 0 0 0,-1 0 0 0 0,0-1-1 0 0,1 1 1 0 0,-1 0 0 0 0,1 0 0 0 0,-1-1 0 0 0,1 1 0 0 0,-1 0 0 0 0,1-1 0 0 0,-1 1 0 0 0,2 0 0 0 0,-1-1-6 0 0,0 0 1 0 0,0 0 0 0 0,0-1-1 0 0,0 1 1 0 0,1-1 0 0 0,-1 1-1 0 0,0-1 1 0 0,0 1 0 0 0,-1-1-1 0 0,1 1 1 0 0,0-1 0 0 0,0 0-1 0 0,0 0 1 0 0,0 1-1 0 0,0-1 1 0 0,-1 0 0 0 0,1 0-1 0 0,0-1 1 0 0,14-22-53 0 0,-9 13 20 0 0,78-135-134 0 0,-57 94 148 0 0,3 2 1 0 0,1 1-1 0 0,62-73 1 0 0,-92 122 75 0 0,-2 3 68 0 0,-5 12 229 0 0,-11 17 150 0 0,6-17-481 0 0,-1 0 0 0 0,0-1 0 0 0,-2-1-1 0 0,-24 21 1 0 0,19-19 48 0 0,1 1-1 0 0,-19 24 0 0 0,29-31 156 0 0,1 0-1 0 0,0 1 1 0 0,1 0-1 0 0,0 1 1 0 0,-5 11-1 0 0,10-19-181 0 0,-1 1 1 0 0,1 0-1 0 0,0 0 1 0 0,0 0-1 0 0,1 0 1 0 0,-1 0-1 0 0,1 0 1 0 0,0 0-1 0 0,0 0 1 0 0,0 0-1 0 0,0-1 1 0 0,0 1-1 0 0,1 0 0 0 0,0 0 1 0 0,0 0-1 0 0,0 0 1 0 0,1 0-1 0 0,2 5 1 0 0,-3-7-27 0 0,0-1 0 0 0,0 1 1 0 0,1-1-1 0 0,-1 0 1 0 0,0 1-1 0 0,1-1 0 0 0,-1 0 1 0 0,1 0-1 0 0,-1 0 0 0 0,1 0 1 0 0,0 0-1 0 0,-1-1 1 0 0,1 1-1 0 0,0 0 0 0 0,0-1 1 0 0,-1 1-1 0 0,1-1 0 0 0,0 0 1 0 0,0 1-1 0 0,0-1 0 0 0,0 0 1 0 0,-1 0-1 0 0,1 0 1 0 0,0-1-1 0 0,0 1 0 0 0,0 0 1 0 0,3-2-1 0 0,5 0-46 0 0,0-1-1 0 0,0 0 1 0 0,13-7-1 0 0,-21 9 48 0 0,13-6 44 0 0,1-2 0 0 0,-1 0 0 0 0,0 0 0 0 0,-1-2 0 0 0,0 0 0 0 0,20-20 0 0 0,-8-7-28 0 0,-20 29 776 0 0,-7 13-728 0 0,0-1 1 0 0,0 1 0 0 0,0-1-1 0 0,-1 1 1 0 0,1-1-1 0 0,-1 1 1 0 0,-3 3 0 0 0,-4 10 118 0 0,6-6-195 0 0,-1-1 0 0 0,1 0 0 0 0,1 1 0 0 0,-1 0 0 0 0,2-1 0 0 0,0 1 0 0 0,0 0 0 0 0,1 0 0 0 0,0 0 0 0 0,1 0 0 0 0,0 0 0 0 0,4 15 0 0 0,-5-26-11 0 0,0 0 0 0 0,0 1 0 0 0,0-1 0 0 0,1 0 0 0 0,-1 1 0 0 0,0-1 0 0 0,0 0 0 0 0,0 1 0 0 0,0-1 1 0 0,0 0-1 0 0,1 0 0 0 0,-1 1 0 0 0,0-1 0 0 0,0 0 0 0 0,0 0 0 0 0,1 1 0 0 0,-1-1 0 0 0,0 0 0 0 0,0 0 0 0 0,1 0 0 0 0,-1 1 1 0 0,0-1-1 0 0,0 0 0 0 0,1 0 0 0 0,-1 0 0 0 0,0 0 0 0 0,1 0 0 0 0,-1 0 0 0 0,0 0 0 0 0,1 0 0 0 0,-1 1 0 0 0,0-1 1 0 0,1 0-1 0 0,-1 0 0 0 0,0 0 0 0 0,1-1 0 0 0,-1 1 0 0 0,0 0 0 0 0,0 0 0 0 0,1 0 0 0 0,-1 0 0 0 0,0 0 0 0 0,1 0 0 0 0,-1 0 1 0 0,0 0-1 0 0,1-1 0 0 0,-1 1 0 0 0,0 0 0 0 0,1-1 0 0 0,8-7-781 0 0,-5 1 713 0 0,0 1 1 0 0,0-1-1 0 0,-1 1 0 0 0,0-1 0 0 0,0 0 0 0 0,-1 0 0 0 0,0-1 0 0 0,0 1 1 0 0,-1 0-1 0 0,0-1 0 0 0,1-8 0 0 0,-1-8-154 0 0,-2 0-1 0 0,-3-30 1 0 0,-2 19 214 0 0,-2-23 0 0 0,8 58 73 0 0,16 16 10 0 0,-9-11-55 0 0,0-1 0 0 0,1 1 0 0 0,0-1 0 0 0,-1-1 0 0 0,1 0 0 0 0,0 0 0 0 0,1 0 1 0 0,-1-1-1 0 0,0 0 0 0 0,1-1 0 0 0,0 0 0 0 0,-1 0 0 0 0,1 0 0 0 0,-1-2 0 0 0,1 1 0 0 0,0-1 0 0 0,-1 0 1 0 0,1 0-1 0 0,-1-1 0 0 0,0-1 0 0 0,1 1 0 0 0,-1-1 0 0 0,0-1 0 0 0,-1 1 0 0 0,1-1 0 0 0,0-1 1 0 0,-1 1-1 0 0,9-8 0 0 0,-15 11-1 0 0,-1 0 1 0 0,1 1-1 0 0,0-1 1 0 0,0 0 0 0 0,-1 0-1 0 0,1 0 1 0 0,0 1-1 0 0,-1-1 1 0 0,1 0-1 0 0,-1 0 1 0 0,1 0-1 0 0,-1 0 1 0 0,1 0 0 0 0,-1 0-1 0 0,0 0 1 0 0,1-2-1 0 0,-1 2 2 0 0,0 1-1 0 0,0-1 0 0 0,-1 1 1 0 0,1-1-1 0 0,0 0 1 0 0,0 1-1 0 0,0-1 0 0 0,-1 1 1 0 0,1 0-1 0 0,0-1 1 0 0,0 1-1 0 0,-1-1 0 0 0,1 1 1 0 0,0-1-1 0 0,-1 1 1 0 0,1 0-1 0 0,-1-1 0 0 0,1 1 1 0 0,-1 0-1 0 0,1-1 1 0 0,0 1-1 0 0,-1 0 0 0 0,0-1 1 0 0,-1 0 53 0 0,-1 1 0 0 0,1-1 1 0 0,0 0-1 0 0,0 1 0 0 0,-1 0 0 0 0,1-1 1 0 0,0 1-1 0 0,-1 0 0 0 0,1 0 0 0 0,0 0 1 0 0,-1 1-1 0 0,1-1 0 0 0,0 0 0 0 0,-3 2 1 0 0,-2 1-6 0 0,0 0 1 0 0,0 1-1 0 0,1 0 1 0 0,-1 0 0 0 0,1 1-1 0 0,0 0 1 0 0,1 0-1 0 0,-1 0 1 0 0,1 1-1 0 0,0-1 1 0 0,0 1 0 0 0,1 1-1 0 0,-6 9 1 0 0,5-9-6 0 0,1 1 1 0 0,0 0 0 0 0,1 0-1 0 0,-1 0 1 0 0,2 0 0 0 0,-1 1-1 0 0,1-1 1 0 0,1 1 0 0 0,-1 0-1 0 0,1-1 1 0 0,1 16 0 0 0,0-22-85 0 0,0 0 0 0 0,0 0 0 0 0,0 0 1 0 0,0 0-1 0 0,1 0 0 0 0,-1 0 0 0 0,1 1 1 0 0,-1-1-1 0 0,1 0 0 0 0,0-1 1 0 0,0 1-1 0 0,0 0 0 0 0,0 0 0 0 0,0 0 1 0 0,0 0-1 0 0,0-1 0 0 0,1 1 0 0 0,-1 0 1 0 0,1-1-1 0 0,-1 0 0 0 0,1 1 0 0 0,0-1 1 0 0,-1 0-1 0 0,1 1 0 0 0,0-1 0 0 0,0 0 1 0 0,0-1-1 0 0,0 1 0 0 0,0 0 1 0 0,0 0-1 0 0,0-1 0 0 0,0 1 0 0 0,0-1 1 0 0,0 0-1 0 0,0 0 0 0 0,4 1 0 0 0,0-2-82 0 0,1 0 1 0 0,-1 0-1 0 0,0 0 0 0 0,1-1 0 0 0,-1 0 0 0 0,0 0 0 0 0,0 0 1 0 0,0-1-1 0 0,0 0 0 0 0,8-6 0 0 0,-2 2 4 0 0,-2-1-1 0 0,1-1 1 0 0,-1 0 0 0 0,-1 0-1 0 0,1-1 1 0 0,-2 0 0 0 0,1-1-1 0 0,8-13 1 0 0,-17 23 386 0 0,0 4-96 0 0,-1 0 0 0 0,0 0-1 0 0,0 0 1 0 0,0-1 0 0 0,-1 1-1 0 0,1 0 1 0 0,-1-1-1 0 0,-2 5 1 0 0,-5 9 523 0 0,-2 8-439 0 0,8-17-249 0 0,0 0-1 0 0,0 0 1 0 0,0 0 0 0 0,0 1 0 0 0,1-1 0 0 0,1 1 0 0 0,-1-1 0 0 0,1 1 0 0 0,1 0 0 0 0,-1 8 0 0 0,1-16-119 0 0,0 1 0 0 0,0-1 0 0 0,0 1-1 0 0,0 0 1 0 0,0-1 0 0 0,0 1 0 0 0,0-1 0 0 0,0 1 0 0 0,0-1 0 0 0,1 1 0 0 0,-1 0 0 0 0,0-1 0 0 0,0 1 0 0 0,0-1 0 0 0,1 1 0 0 0,-1-1 0 0 0,0 1 0 0 0,1-1 0 0 0,-1 1 0 0 0,0-1 0 0 0,1 0 0 0 0,-1 1 0 0 0,1-1 0 0 0,-1 0 0 0 0,1 1-1 0 0,-1-1 1 0 0,1 0 0 0 0,-1 1 0 0 0,1-1 0 0 0,-1 0 0 0 0,1 0 0 0 0,-1 1 0 0 0,2-1 0 0 0,-1 0-72 0 0,0-1 0 0 0,1 1 1 0 0,-1 0-1 0 0,0-1 0 0 0,1 0 0 0 0,-1 1 0 0 0,0-1 0 0 0,0 0 0 0 0,1 1 1 0 0,-1-1-1 0 0,0 0 0 0 0,0 0 0 0 0,1-1 0 0 0,28-33-2310 0 0,-14 11 2198 0 0,-2-2 0 0 0,0 1 0 0 0,-2-2 0 0 0,-1 0 0 0 0,-1 0 0 0 0,-2-1 0 0 0,0 0 0 0 0,5-47 0 0 0,-12 72 368 0 0,-1 0-1 0 0,1 1 1 0 0,-1-1-1 0 0,0 0 1 0 0,0 0-1 0 0,0 1 1 0 0,-1-1-1 0 0,1 0 1 0 0,0 0 0 0 0,-1 1-1 0 0,-1-4 1 0 0,2 6-35 0 0,0-1 1 0 0,0 1-1 0 0,-1 0 1 0 0,1-1 0 0 0,0 1-1 0 0,0 0 1 0 0,-1 0-1 0 0,1-1 1 0 0,0 1 0 0 0,0 0-1 0 0,-1 0 1 0 0,1-1-1 0 0,0 1 1 0 0,-1 0 0 0 0,1 0-1 0 0,0 0 1 0 0,-1 0-1 0 0,1 0 1 0 0,0-1-1 0 0,-1 1 1 0 0,1 0 0 0 0,0 0-1 0 0,-1 0 1 0 0,1 0-1 0 0,0 0 1 0 0,-1 0 0 0 0,1 0-1 0 0,-1 0 1 0 0,1 0-1 0 0,-17 12 1302 0 0,15-9-1365 0 0,-1-1 0 0 0,1 1 1 0 0,0-1-1 0 0,1 1 0 0 0,-1 0 1 0 0,0 0-1 0 0,1-1 0 0 0,0 1 1 0 0,-1 0-1 0 0,1 1 0 0 0,0-1 0 0 0,1 0 1 0 0,-1 0-1 0 0,1 0 0 0 0,-1 0 1 0 0,1 5-1 0 0,0 3-1651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2.2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266 12 2792 0 0,'-38'-6'293'0'0,"32"5"-171"0"0,0-1 0 0 0,0 1 0 0 0,-1 0 0 0 0,1 1 0 0 0,-11 0 0 0 0,5 2 255 0 0,0 0 0 0 0,1 0 0 0 0,-1 1-1 0 0,-14 7 1 0 0,21-8-329 0 0,0 0 1 0 0,0 0-1 0 0,0 1 0 0 0,0 0 0 0 0,0 0 0 0 0,1 0 1 0 0,0 1-1 0 0,-1-1 0 0 0,1 1 0 0 0,0 0 1 0 0,-4 6-1 0 0,8-9-48 0 0,-1-1 0 0 0,1 1 0 0 0,-1 0 0 0 0,1-1 0 0 0,0 1 0 0 0,0 0 0 0 0,-1 0 0 0 0,1 0 0 0 0,0-1 0 0 0,0 1 0 0 0,0 0 0 0 0,0 0 0 0 0,0-1 0 0 0,0 1 0 0 0,0 0 0 0 0,0 0 0 0 0,0 0 0 0 0,0-1 0 0 0,0 1 0 0 0,1 0 0 0 0,-1 0 0 0 0,0 0 0 0 0,1-1 0 0 0,-1 1 0 0 0,0 0 0 0 0,1-1 0 0 0,-1 1 0 0 0,1 0 0 0 0,-1-1 0 0 0,1 1 0 0 0,-1-1 0 0 0,1 1 0 0 0,-1 0 0 0 0,1-1 0 0 0,0 1 0 0 0,-1-1 0 0 0,1 0 0 0 0,0 1 0 0 0,0-1 0 0 0,-1 0 0 0 0,1 1 0 0 0,0-1 0 0 0,1 0 0 0 0,44 14-2 0 0,-27-9-15 0 0,-15-3 9 0 0,0 0 0 0 0,0 0 0 0 0,0 1 1 0 0,0-1-1 0 0,0 1 0 0 0,-1 0 0 0 0,1 0 0 0 0,-1 0 0 0 0,0 0 0 0 0,0 0 0 0 0,0 1 0 0 0,0 0 0 0 0,-1-1 0 0 0,5 9 1 0 0,-6-9 28 0 0,-1-1 0 0 0,1 0 0 0 0,0 1 1 0 0,-1-1-1 0 0,1 1 0 0 0,-1-1 1 0 0,0 1-1 0 0,0 0 0 0 0,0-1 0 0 0,0 1 1 0 0,-1-1-1 0 0,1 1 0 0 0,-1-1 1 0 0,1 1-1 0 0,-1-1 0 0 0,0 0 0 0 0,0 1 1 0 0,0-1-1 0 0,0 0 0 0 0,0 1 1 0 0,-1-1-1 0 0,1 0 0 0 0,-1 0 0 0 0,1 0 1 0 0,-1 0-1 0 0,0 0 0 0 0,1-1 1 0 0,-4 3-1 0 0,0 0 142 0 0,1 0 1 0 0,-1 0-1 0 0,0-1 1 0 0,0 0-1 0 0,-1 0 1 0 0,1 0-1 0 0,-1-1 1 0 0,1 0-1 0 0,-1 0 0 0 0,0 0 1 0 0,1-1-1 0 0,-12 2 1 0 0,14-3-130 0 0,0 0 0 0 0,0 0 0 0 0,1 0 0 0 0,-1-1 0 0 0,0 1 0 0 0,0-1 0 0 0,0 1 0 0 0,1-1 0 0 0,-1 0 0 0 0,1 0 0 0 0,-1 0 0 0 0,0-1 0 0 0,1 1 0 0 0,0-1 0 0 0,-1 1 0 0 0,1-1 0 0 0,0 0 0 0 0,0 0 0 0 0,0 0 0 0 0,0 0 0 0 0,0 0 0 0 0,0 0 0 0 0,1-1 0 0 0,-1 1 0 0 0,1 0 0 0 0,-1-1 0 0 0,1 0 0 0 0,0 1 0 0 0,-1-4 0 0 0,0-1-267 0 0,-1 1 0 0 0,1-1 0 0 0,1 0 0 0 0,-1 0 0 0 0,1 0 0 0 0,0-13 0 0 0,1 17-26 0 0,0 1 0 0 0,1-1 0 0 0,-1 0 0 0 0,0 1 0 0 0,1-1 0 0 0,0 1 1 0 0,0-1-1 0 0,0 0 0 0 0,0 1 0 0 0,0 0 0 0 0,0-1 0 0 0,0 1 0 0 0,1 0 1 0 0,-1-1-1 0 0,1 1 0 0 0,0 0 0 0 0,0 0 0 0 0,0 0 0 0 0,0 1 0 0 0,0-1 0 0 0,3-2 1 0 0,3 1-889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2.8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92 314 112 0 0,'18'-31'1057'0'0,"0"0"-1"0"0,24-67 1 0 0,-13 28-563 0 0,-23 57-168 0 0,-2 0 0 0 0,1 0 0 0 0,3-20 0 0 0,-8 33-299 0 0,0 0 1 0 0,0-1-1 0 0,0 1 0 0 0,0 0 1 0 0,0-1-1 0 0,0 1 0 0 0,1 0 1 0 0,-1-1-1 0 0,0 1 1 0 0,0 0-1 0 0,0 0 0 0 0,0-1 1 0 0,0 1-1 0 0,0 0 0 0 0,0-1 1 0 0,0 1-1 0 0,0 0 1 0 0,0-1-1 0 0,0 1 0 0 0,-1 0 1 0 0,1-1-1 0 0,0 1 0 0 0,0 0 1 0 0,0 0-1 0 0,0-1 0 0 0,0 1 1 0 0,0 0-1 0 0,-1 0 1 0 0,1-1-1 0 0,0 1 0 0 0,0 0 1 0 0,-1 0-1 0 0,1-1 0 0 0,0 1 1 0 0,0 0-1 0 0,-1 0 1 0 0,1 0-1 0 0,0 0 0 0 0,0-1 1 0 0,-1 1-1 0 0,1 0 0 0 0,0 0 1 0 0,-1 0-1 0 0,1 0 1 0 0,0 0-1 0 0,0 0 0 0 0,-1 0 1 0 0,1 0-1 0 0,0 0 0 0 0,-1 0 1 0 0,1 0-1 0 0,0 0 0 0 0,-1 0 1 0 0,1 0-1 0 0,0 0 1 0 0,-1 0-1 0 0,1 0 0 0 0,0 0 1 0 0,0 0-1 0 0,-1 1 0 0 0,1-1 1 0 0,0 0-1 0 0,0 0 1 0 0,-1 0-1 0 0,1 0 0 0 0,0 1 1 0 0,0-1-1 0 0,-1 0 0 0 0,1 1 1 0 0,-3 0 150 0 0,1 1 0 0 0,0 0 0 0 0,0 0 0 0 0,0 0 0 0 0,0 0 0 0 0,0 1 0 0 0,0-1 0 0 0,0 0 0 0 0,-2 6 0 0 0,2-3-178 0 0,1 1 10 0 0,-1-2 33 0 0,0 0-32 0 0,-10 21-11 0 0,10-13 0 0 0,-17 21 349 0 0,11-23-178 0 0,-18 25 982 0 0,-7 11-186 0 0,31-42-954 0 0,-49 97 426 0 0,46-89-323 0 0,0-1 0 0 0,1 1 0 0 0,1 0 0 0 0,0 1 0 0 0,1-1 0 0 0,-2 25 0 0 0,4-36-73 0 0,0 0 1 0 0,0 0-1 0 0,0 0 1 0 0,0 0-1 0 0,0 0 1 0 0,0 0-1 0 0,1 0 1 0 0,-1 0-1 0 0,0 0 1 0 0,0 0-1 0 0,1 0 1 0 0,-1 0-1 0 0,1 0 1 0 0,-1 0 0 0 0,1 0-1 0 0,-1 0 1 0 0,1 0-1 0 0,-1 0 1 0 0,3 1-1 0 0,-2-2 10 0 0,-1 0 0 0 0,1 1 0 0 0,1-1 0 0 0,-1 0-1 0 0,0 0 1 0 0,0 0 0 0 0,0 0 0 0 0,0 0 0 0 0,0 0 0 0 0,0-1 0 0 0,0 1 0 0 0,0 0-1 0 0,-1 0 1 0 0,1-1 0 0 0,0 1 0 0 0,0-1 0 0 0,0 1 0 0 0,0 0 0 0 0,0-1 0 0 0,0 0-1 0 0,0 1 1 0 0,-1-1 0 0 0,1 0 0 0 0,0 1 0 0 0,0-2 0 0 0,0 1-193 0 0,-2 2 323 0 0,-1 0-181 0 0,1-1-203 0 0,14-6-8784 0 0,-9 4 6425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3.7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132 133 2672 0 0,'0'0'124'0'0,"29"-18"499"0"0,-24 14-233 0 0,-1-1 1 0 0,1 0 0 0 0,-1 1 0 0 0,0-2 0 0 0,0 1-1 0 0,-1 0 1 0 0,5-8 0 0 0,-7 11-340 0 0,-1 0-1 0 0,1-1 1 0 0,0 1 0 0 0,-1 0-1 0 0,1-1 1 0 0,-1 1-1 0 0,1 0 1 0 0,-1-1 0 0 0,0 1-1 0 0,0 0 1 0 0,0-1-1 0 0,-1 1 1 0 0,1-1 0 0 0,0 1-1 0 0,-1 0 1 0 0,0-1-1 0 0,1 1 1 0 0,-1 0 0 0 0,0 0-1 0 0,0 0 1 0 0,0-1 0 0 0,0 1-1 0 0,-2-2 1 0 0,2 3-18 0 0,-1 0 0 0 0,1 0 1 0 0,0 0-1 0 0,0 0 0 0 0,0 0 1 0 0,-1 1-1 0 0,1-1 0 0 0,0 0 1 0 0,-1 1-1 0 0,1-1 0 0 0,0 1 1 0 0,-1-1-1 0 0,1 1 0 0 0,-1 0 1 0 0,1 0-1 0 0,-1 0 0 0 0,1-1 1 0 0,0 1-1 0 0,-1 1 0 0 0,1-1 1 0 0,-1 0-1 0 0,1 0 0 0 0,-1 0 1 0 0,1 1-1 0 0,-1-1 0 0 0,1 1 1 0 0,-2 0-1 0 0,-4 1 92 0 0,1 1 1 0 0,-1 0-1 0 0,1 0 0 0 0,-8 6 1 0 0,4-2-41 0 0,0 0-1 0 0,1 1 1 0 0,-1 0 0 0 0,2 0 0 0 0,-1 1 0 0 0,1 1-1 0 0,-11 16 1 0 0,15-20-78 0 0,0 1 0 0 0,1 0 0 0 0,0-1 0 0 0,0 1 1 0 0,0 0-1 0 0,1 1 0 0 0,0-1 0 0 0,1 0 0 0 0,0 1 0 0 0,0-1 0 0 0,0 1 0 0 0,1-1 0 0 0,1 13 0 0 0,-1-19-35 0 0,0 1-1 0 0,1-1 1 0 0,-1 0-1 0 0,1 0 1 0 0,-1 0-1 0 0,1 1 1 0 0,0-1 0 0 0,-1 0-1 0 0,1 0 1 0 0,0 0-1 0 0,0 0 1 0 0,0 0-1 0 0,0 0 1 0 0,0 0 0 0 0,0 0-1 0 0,0-1 1 0 0,0 1-1 0 0,0 0 1 0 0,0-1-1 0 0,0 1 1 0 0,1-1-1 0 0,-1 1 1 0 0,0-1 0 0 0,0 1-1 0 0,1-1 1 0 0,-1 0-1 0 0,0 1 1 0 0,0-1-1 0 0,1 0 1 0 0,-1 0 0 0 0,0 0-1 0 0,1 0 1 0 0,2-1-1 0 0,1 1-98 0 0,0 0-1 0 0,0-1 1 0 0,1 0-1 0 0,-1 0 1 0 0,0-1-1 0 0,0 1 1 0 0,6-4-1 0 0,5-4-48 0 0,0-1-1 0 0,-1-1 0 0 0,-1 0 0 0 0,0-1 1 0 0,0-1-1 0 0,-1 0 0 0 0,-1-1 1 0 0,15-21-1 0 0,-5-3 259 0 0,-21 37 196 0 0,-18 17 987 0 0,8-6-1097 0 0,2 0 1 0 0,-1 1-1 0 0,1 0 0 0 0,1 0 1 0 0,-6 14-1 0 0,11-22-173 0 0,-1 1 0 0 0,1 0 0 0 0,-1 0 0 0 0,1 0 0 0 0,0 0 0 0 0,1 0 0 0 0,-1 0 0 0 0,1 0 0 0 0,-1 0 0 0 0,1 0 0 0 0,0 0 0 0 0,1 0 0 0 0,-1 0 0 0 0,1 0 0 0 0,0 0 0 0 0,0 0 0 0 0,0 0 0 0 0,0-1 0 0 0,1 1 0 0 0,2 5 0 0 0,-3-8-12 0 0,-1 0-1 0 0,1-1 1 0 0,0 1-1 0 0,-1 0 1 0 0,1 0-1 0 0,0 0 0 0 0,0-1 1 0 0,0 1-1 0 0,0 0 1 0 0,0-1-1 0 0,0 1 1 0 0,-1-1-1 0 0,1 1 1 0 0,1-1-1 0 0,-1 0 0 0 0,0 1 1 0 0,0-1-1 0 0,0 0 1 0 0,0 0-1 0 0,0 1 1 0 0,0-1-1 0 0,0 0 1 0 0,2 0-1 0 0,0-1-66 0 0,0 0 0 0 0,0 1 0 0 0,0-1 0 0 0,0 0 0 0 0,0 0 0 0 0,0-1 0 0 0,0 1 0 0 0,4-3 0 0 0,1-2-142 0 0,0 1 1 0 0,-1-1-1 0 0,0-1 1 0 0,12-12-1 0 0,5-11 113 0 0,39-62 1 0 0,-62 89 126 0 0,-1 2 61 0 0,-16 19 298 0 0,11-10-354 0 0,0 1-1 0 0,1-1 1 0 0,0 1-1 0 0,0 0 0 0 0,1 0 1 0 0,0 1-1 0 0,1-1 0 0 0,0 0 1 0 0,0 1-1 0 0,1 0 1 0 0,0-1-1 0 0,1 1 0 0 0,2 18 1 0 0,-2-27-23 0 0,0 0 1 0 0,0 0-1 0 0,0 0 1 0 0,0 0-1 0 0,0 0 1 0 0,1 0-1 0 0,-1 0 0 0 0,0 0 1 0 0,0 0-1 0 0,1 0 1 0 0,-1 0-1 0 0,1-1 1 0 0,-1 1-1 0 0,1 0 1 0 0,-1 0-1 0 0,1 0 1 0 0,0-1-1 0 0,-1 1 1 0 0,1 0-1 0 0,0-1 0 0 0,0 1 1 0 0,-1 0-1 0 0,1-1 1 0 0,0 1-1 0 0,0-1 1 0 0,1 1-1 0 0,0-1-34 0 0,0 1-1 0 0,0-1 1 0 0,0 0-1 0 0,-1 0 1 0 0,1-1-1 0 0,0 1 1 0 0,0 0-1 0 0,0 0 1 0 0,-1-1-1 0 0,1 1 1 0 0,0-1-1 0 0,0 0 0 0 0,1-1 1 0 0,4-1-186 0 0,0-1 1 0 0,0-1-1 0 0,0 1 1 0 0,-1-1-1 0 0,9-9 1 0 0,3-5-49 0 0,-1-1 0 0 0,-1-1 0 0 0,-1 0 0 0 0,17-31 0 0 0,-27 39 415 0 0,-3 10-30 0 0,-1-1 1 0 0,1 0-1 0 0,0 0 1 0 0,0 1-1 0 0,0-1 1 0 0,1 1-1 0 0,4-6 470 0 0,-21 32 1633 0 0,1 1-1524 0 0,-19 40 507 0 0,30-59-1344 0 0,1 0 0 0 0,-1 1 0 0 0,1-1 0 0 0,0 0 0 0 0,0 1 1 0 0,0-1-1 0 0,1 0 0 0 0,0 1 0 0 0,0-1 0 0 0,1 10 0 0 0,-1-15 86 0 0,0 1 1 0 0,0-1-1 0 0,0 1 0 0 0,0-1 0 0 0,0 1 0 0 0,1-1 1 0 0,-1 1-1 0 0,0-1 0 0 0,0 1 0 0 0,0-1 1 0 0,1 1-1 0 0,-1-1 0 0 0,0 1 0 0 0,0-1 0 0 0,1 0 1 0 0,-1 1-1 0 0,0-1 0 0 0,1 1 0 0 0,-1-1 1 0 0,0 0-1 0 0,1 1 0 0 0,-1-1 0 0 0,1 0 0 0 0,-1 0 1 0 0,1 1-1 0 0,-1-1 0 0 0,1 0 0 0 0,-1 0 1 0 0,0 1-1 0 0,1-1 0 0 0,-1 0 0 0 0,1 0 0 0 0,-1 0 1 0 0,1 0-1 0 0,0 0 0 0 0,-1 0 0 0 0,1 0 1 0 0,-1 0-1 0 0,1 0 0 0 0,-1 0 0 0 0,1 0 0 0 0,-1 0 1 0 0,1 0-1 0 0,-1-1 0 0 0,1 1 0 0 0,-1 0 1 0 0,1 0-1 0 0,8-6-953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4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436 1 1640 0 0,'-6'8'519'0'0,"0"-1"1"0"0,-1 0 0 0 0,-12 11-1 0 0,-14 15 1917 0 0,7 1-1746 0 0,1 1 0 0 0,2 1-1 0 0,-27 55 1 0 0,-70 226 1034 0 0,58-100-5744 0 0,37-91 223 0 0,9-44 2646 0 0,16-79 1110 0 0,-1 0 0 0 0,0 0 0 0 0,0 0-1 0 0,0 0 1 0 0,0 0 0 0 0,0 0 0 0 0,-1-1 0 0 0,0 1-1 0 0,1 0 1 0 0,-5 4 0 0 0</inkml:trace>
  <inkml:trace contextRef="#ctx0" brushRef="#br0" timeOffset="1">30 697 1896 0 0,'0'-1'173'0'0,"-1"0"0"0"0,1 0 0 0 0,-1 0 0 0 0,1 1 0 0 0,-1-1 0 0 0,1 0 0 0 0,0 0 0 0 0,0 0 0 0 0,-1 0 0 0 0,1 0 0 0 0,0 0 0 0 0,0 0 0 0 0,0 0-1 0 0,0 1 1 0 0,0-1 0 0 0,0 0 0 0 0,0 0 0 0 0,1 0 0 0 0,-1 0 0 0 0,0 0 0 0 0,0 0 0 0 0,1 0 0 0 0,-1 0 0 0 0,0 1 0 0 0,1-1 0 0 0,-1 0 0 0 0,1 0 0 0 0,-1 0 0 0 0,1 1 0 0 0,0-1 0 0 0,-1 0 0 0 0,1 1 0 0 0,0-1 0 0 0,-1 0 0 0 0,1 1 0 0 0,0-1 0 0 0,0 1 0 0 0,-1-1 0 0 0,1 1 0 0 0,0 0 0 0 0,0-1 0 0 0,0 1 0 0 0,0 0 0 0 0,1-1-1 0 0,10-5-927 0 0,85-49-1032 0 0,-81 45-886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13:30.034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57000.40625"/>
      <inkml:brushProperty name="anchorY" value="11681.46387"/>
      <inkml:brushProperty name="scaleFactor" value="0.5"/>
    </inkml:brush>
  </inkml:definitions>
  <inkml:trace contextRef="#ctx0" brushRef="#br0">142 657 200 0 0,'0'0'879'0'0,"2"-2"-763"0"0,-2-1 144 0 0,3-4 72 0 0,-2-1-210 0 0,2 0 64 0 0,0-3 162 0 0,0-1 48 0 0,1-3 128 0 0,-1 1-60 0 0,-2 0-55 0 0,1 1 0 0 0,-4 1-43 0 0,-2 2 82 0 0,-4 2 75 0 0,-1 4-316 0 0,-2 2-208 0 0,-3 5 45 0 0,-2 3 68 0 0,-1 5 5 0 0,0 5-144 0 0,2 0 49 0 0,3 1-22 0 0,-1 2 0 0 0,4 5 0 0 0,0-4 0 0 0,4 1 0 0 0,1-5-103 0 0,2 1 132 0 0,4-5-43 0 0,1-2 14 0 0,3-3 0 0 0,0-4 0 0 0,3-1-196 0 0,4-4-94 0 0,-1-1 193 0 0,0-1 198 0 0,4-3 163 0 0,-2-1-172 0 0,0-1-94 0 0,-4 0 26 0 0,1 0-24 0 0,-3 1-243 0 0,0-3 210 0 0,-4 1 289 0 0,1-1-243 0 0,-2-1-5 0 0,-2 2 119 0 0,3 0-159 0 0,-3-4 160 0 0,4-5-272 0 0,1 0 192 0 0,0 0-64 0 0,0-1 16 0 0,2 2 0 0 0,0 1 0 0 0,-1 0 0 0 0,1 1 0 0 0,0 1 0 0 0,1 0 0 0 0,-1-1 0 0 0,1-2 0 0 0,0-1 0 0 0,2-2 0 0 0,-2 0 0 0 0,1 1 0 0 0,-1-1 0 0 0,-1 0 0 0 0,1-4 0 0 0,0 1 74 0 0,-1-1-95 0 0,-2 3 125 0 0,0 2-131 0 0,-3 1 134 0 0,0 1-134 0 0,-1 2 125 0 0,-1-2-122 0 0,-1 2 120 0 0,0 1-120 0 0,-1 3 36 0 0,-1 2 100 0 0,1 2-70 0 0,-1 1 28 0 0,-1 2 12 0 0,2 2-23 0 0,-1 2-67 0 0,1 1 19 0 0,-1 3-11 0 0,-1 1 74 0 0,0 5-95 0 0,-2 6 32 0 0,1 3-11 0 0,-1 0 0 0 0,-1 5 0 0 0,0 7 0 0 0,-1 3 0 0 0,3 7 0 0 0,-2 4 0 0 0,1 1 0 0 0,0-4 0 0 0,2-1 0 0 0,2-2 0 0 0,-1 3 0 0 0,2-1 0 0 0,2-1 84 0 0,-1-2-108 0 0,4-6 36 0 0,0-1-12 0 0,2-5 0 0 0,-1-3 0 0 0,4-3 0 0 0,1-1 0 0 0,1-3 0 0 0,2-3 0 0 0,0-3 0 0 0,0-5 0 0 0,-2-2 261 0 0,-1-2-37 0 0,0-2 27 0 0,-2-2 14 0 0,-2 1-208 0 0,3-3 51 0 0,-4 0-120 0 0,2 0 184 0 0,-4 0-77 0 0,1 0 18 0 0,0 0 1 0 0,-1-1-58 0 0,2 1-59 0 0,-1 1 14 0 0,0 1-11 0 0,-1 1 0 0 0,-1 0 0 0 0,2 2 0 0 0,1-2 0 0 0,0-2 0 0 0,4 1 0 0 0,-1-1 0 0 0,0-1 0 0 0,-1 2 0 0 0,0-1 0 0 0,-1-1 0 0 0,-1 2 0 0 0,1-2 0 0 0,-1 0 0 0 0,0 0 0 0 0,0 0 0 0 0,0-1 0 0 0,0-2 0 0 0,1 0 0 0 0,-1 0 0 0 0,2-1 0 0 0,-2-2 0 0 0,1 0 0 0 0,1 0 74 0 0,0-1-95 0 0,0-2 32 0 0,2-3 73 0 0,4-3-108 0 0,-1-1 110 0 0,-1 0-107 0 0,-1 0 125 0 0,-2 1-131 0 0,-1 2 134 0 0,-1-1-134 0 0,1-3 41 0 0,0-3-14 0 0,-2 1 0 0 0,0 0 84 0 0,-1 4-108 0 0,-2 2 138 0 0,-3 3 6 0 0,0 1-73 0 0,-3 3 121 0 0,0 3-19 0 0,-3 3 9 0 0,-1 5 2 0 0,-3 1-103 0 0,-1 4 20 0 0,-5 3-86 0 0,-1 5 132 0 0,-1 5-155 0 0,-8 8-27 0 0,-2 6-41 0 0,-1 3 124 0 0,-1 2-41 0 0,2 1-77 0 0,-2 18 578 0 0,2-2-338 0 0,5 2 126 0 0,6-3-314 0 0,7-6 84 0 0,7-6-42 0 0,13 0 0 0 0,8-7-75 0 0,7-7 96 0 0,7-8-31 0 0,8-6 262 0 0,24-14 422 0 0,27-17 73 0 0,11-13-344 0 0,10-13 138 0 0,26-22 366 0 0,2-11-717 0 0,1-8 222 0 0,24-23-10853 0 0,-26 16 6081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5.5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1 322 2672 0 0,'15'-14'280'0'0,"55"-59"837"0"0,-38 40-722 0 0,13-9-180 0 0,-30 29-114 0 0,-1 1 0 0 0,-1-2-1 0 0,0 0 1 0 0,-1-1 0 0 0,0 0-1 0 0,16-28 1 0 0,-43 58 512 0 0,1 1 0 0 0,-18 27 1 0 0,9-3-494 0 0,-27 54 371 0 0,44-80-431 0 0,0 0 0 0 0,0 0 0 0 0,2 1 1 0 0,-5 26-1 0 0,8-40-72 0 0,1 1 0 0 0,0 0 0 0 0,-1 0 0 0 0,1 0 0 0 0,0 0 0 0 0,0 0 0 0 0,1 0 0 0 0,-1 0 0 0 0,0 0 0 0 0,1 0 0 0 0,-1 0 0 0 0,1 0 0 0 0,-1 0 0 0 0,3 3 0 0 0,-3-4-5 0 0,1-1-1 0 0,0 1 1 0 0,-1 0-1 0 0,1-1 1 0 0,0 1-1 0 0,0-1 1 0 0,-1 1-1 0 0,1-1 1 0 0,0 1-1 0 0,0-1 1 0 0,0 1-1 0 0,-1-1 1 0 0,1 0-1 0 0,0 0 1 0 0,0 1-1 0 0,0-1 1 0 0,0 0-1 0 0,0 0 1 0 0,0 0-1 0 0,0 0 1 0 0,0 0-1 0 0,1 0 1 0 0,3-1-49 0 0,0-1 0 0 0,0 1 0 0 0,0-1 1 0 0,0 0-1 0 0,0 0 0 0 0,-1 0 0 0 0,1-1 0 0 0,-1 1 1 0 0,7-6-1 0 0,22-17-128 0 0,-1-1 1 0 0,-1-1-1 0 0,-1-2 0 0 0,40-50 1 0 0,-72 82 198 0 0,-44 65 1184 0 0,42-61-1085 0 0,1 0-1 0 0,-1 1 1 0 0,1-1-1 0 0,0 0 1 0 0,1 1 0 0 0,0 0-1 0 0,0 0 1 0 0,0-1 0 0 0,1 10-1 0 0,0-16-120 0 0,1 0-1 0 0,0 0 0 0 0,0 1 0 0 0,0-1 0 0 0,0 0 1 0 0,0 0-1 0 0,0 0 0 0 0,0 0 0 0 0,0 1 0 0 0,0-1 0 0 0,1 0 1 0 0,-1 0-1 0 0,0 0 0 0 0,1 0 0 0 0,-1 0 0 0 0,1 0 1 0 0,-1 0-1 0 0,1 0 0 0 0,0 0 0 0 0,-1 0 0 0 0,1 0 0 0 0,0 0 1 0 0,0 0-1 0 0,0 0 0 0 0,0 0 0 0 0,-1-1 0 0 0,1 1 1 0 0,0 0-1 0 0,0-1 0 0 0,0 1 0 0 0,1-1 0 0 0,-1 1 0 0 0,0-1 1 0 0,0 1-1 0 0,0-1 0 0 0,0 0 0 0 0,0 0 0 0 0,0 1 1 0 0,1-1-1 0 0,-1 0 0 0 0,0 0 0 0 0,0 0 0 0 0,0 0 0 0 0,1 0 1 0 0,-1-1-1 0 0,2 1 0 0 0,2-2-25 0 0,-1 1 0 0 0,1-1 0 0 0,-1 0-1 0 0,1 0 1 0 0,-1 0 0 0 0,0 0 0 0 0,0-1 0 0 0,0 0 0 0 0,0 0 0 0 0,4-4-1 0 0,0-2-67 0 0,0-1 0 0 0,0 0 0 0 0,-1 0 0 0 0,-1 0 0 0 0,0-1 0 0 0,0 0 0 0 0,-1 0 0 0 0,5-14 0 0 0,-8 18 73 0 0,0 0 0 0 0,0 0 0 0 0,-1 0 0 0 0,0 0-1 0 0,0 0 1 0 0,-1 0 0 0 0,1 0 0 0 0,-2 0 0 0 0,1 0 0 0 0,-1 0 0 0 0,0 0 0 0 0,0 0 0 0 0,-1 0-1 0 0,0 0 1 0 0,-5-11 0 0 0,-3 8 660 0 0,8 11 197 0 0,6 6-661 0 0,-1-4-156 0 0,0-1 1 0 0,0 1-1 0 0,1-1 1 0 0,-1 0-1 0 0,0 0 0 0 0,1 0 1 0 0,-1-1-1 0 0,1 1 1 0 0,0-1-1 0 0,-1 0 1 0 0,1 0-1 0 0,0 0 0 0 0,0 0 1 0 0,0-1-1 0 0,5 0 1 0 0,1 1 0 0 0,-1 0 1 0 0,0-2-1 0 0,0 1 1 0 0,1-1-1 0 0,13-3 1 0 0,-15 2-2 0 0,1 0 1 0 0,-1 0 0 0 0,1 1-1 0 0,0 1 1 0 0,10-1 0 0 0,-18 1 5 0 0,-1 0 0 0 0,0 0 0 0 0,0 0 0 0 0,1 0 0 0 0,-1 1 0 0 0,0-1-1 0 0,0 0 1 0 0,1 0 0 0 0,-1 0 0 0 0,0 0 0 0 0,0 0 0 0 0,0 0 0 0 0,1 0 0 0 0,-1 0 0 0 0,0 1 0 0 0,0-1 0 0 0,0 0 0 0 0,1 0 0 0 0,-1 0 0 0 0,0 0 0 0 0,0 1 0 0 0,0-1 0 0 0,0 0 0 0 0,1 0 0 0 0,-1 0 0 0 0,0 1 0 0 0,0-1 0 0 0,0 0 0 0 0,0 0-1 0 0,0 1 1 0 0,0-1 0 0 0,0 0 0 0 0,0 0 0 0 0,0 0 0 0 0,0 1 0 0 0,0-1 0 0 0,0 0 0 0 0,0 1 0 0 0,-3 13 808 0 0,-9 12 734 0 0,-6 4-682 0 0,13-23-838 0 0,0 0 1 0 0,0 1-1 0 0,1-1 0 0 0,0 1 1 0 0,0 0-1 0 0,1 0 1 0 0,0 1-1 0 0,0-1 0 0 0,-2 17 1 0 0,5-24-79 0 0,0-1 1 0 0,0 0 0 0 0,0 1-1 0 0,0-1 1 0 0,0 0 0 0 0,0 0-1 0 0,0 1 1 0 0,0-1 0 0 0,1 0 0 0 0,-1 1-1 0 0,0-1 1 0 0,0 0 0 0 0,0 0-1 0 0,0 1 1 0 0,1-1 0 0 0,-1 0-1 0 0,0 0 1 0 0,0 0 0 0 0,1 1-1 0 0,-1-1 1 0 0,0 0 0 0 0,0 0-1 0 0,1 0 1 0 0,-1 0 0 0 0,0 0 0 0 0,1 1-1 0 0,-1-1 1 0 0,0 0 0 0 0,0 0-1 0 0,1 0 1 0 0,-1 0 0 0 0,0 0-1 0 0,1 0 1 0 0,-1 0 0 0 0,0 0-1 0 0,1 0 1 0 0,-1 0 0 0 0,0 0-1 0 0,0 0 1 0 0,1 0 0 0 0,-1 0-1 0 0,0-1 1 0 0,1 1 0 0 0,-1 0 0 0 0,0 0-1 0 0,0 0 1 0 0,1 0 0 0 0,-1 0-1 0 0,0-1 1 0 0,0 1 0 0 0,1 0-1 0 0,-1 0 1 0 0,0 0 0 0 0,0-1-1 0 0,0 1 1 0 0,1 0 0 0 0,-1 0-1 0 0,0-1 1 0 0,16-12-1945 0 0,-2-6 423 0 0,0-1 0 0 0,12-25 1 0 0,-10 14 1424 0 0,-3 0 1 0 0,16-50 0 0 0,-28 79 232 0 0,-1 1 0 0 0,1-1-1 0 0,-1 0 1 0 0,1 0 0 0 0,-1 0 0 0 0,0 0-1 0 0,1 1 1 0 0,-1-1 0 0 0,0 0 0 0 0,0 0-1 0 0,0 0 1 0 0,0 0 0 0 0,-1-2 0 0 0,0 2 182 0 0,-1 1 1 0 0,1 0 0 0 0,0-1-1 0 0,0 1 1 0 0,-1 0 0 0 0,1 0-1 0 0,-1 0 1 0 0,1 0 0 0 0,-1 0-1 0 0,0 0 1 0 0,1 0 0 0 0,-3 0-1 0 0,0 5-1829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5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28 100 832 0 0,'-1'15'864'0'0,"-1"-1"1"0"0,0 1-1 0 0,-8 26 1 0 0,-2 9 802 0 0,17-90 684 0 0,8-53-1683 0 0,-11 87-720 0 0,1-6 61 0 0,0 0 0 0 0,1 0-1 0 0,5-12 1 0 0,-8 22-111 0 0,0 0 0 0 0,0 0 1 0 0,0 0-1 0 0,0 0 0 0 0,1 0 0 0 0,-1 0 0 0 0,0 0 0 0 0,1 0 1 0 0,-1 1-1 0 0,1-1 0 0 0,0 1 0 0 0,-1-1 0 0 0,1 1 0 0 0,0-1 0 0 0,0 1 1 0 0,0 0-1 0 0,0 0 0 0 0,0 0 0 0 0,0 0 0 0 0,0 0 0 0 0,1 1 1 0 0,-1-1-1 0 0,0 1 0 0 0,3-1 0 0 0,9 4-1962 0 0,-6 1 931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46.3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253 306 1896 0 0,'8'-14'-218'0'0,"0"-1"808"0"0,-1 0 0 0 0,9-25-1 0 0,-14 36-448 0 0,-1 0 0 0 0,0-1-1 0 0,0 1 1 0 0,0 0 0 0 0,-1-1-1 0 0,0 1 1 0 0,0-1 0 0 0,0 1-1 0 0,0-1 1 0 0,0 1 0 0 0,-1 0-1 0 0,0-1 1 0 0,0 1-1 0 0,-3-8 1 0 0,3 11-135 0 0,0 0 1 0 0,0-1-1 0 0,0 1 0 0 0,0 0 1 0 0,0 0-1 0 0,0 0 0 0 0,-1 0 1 0 0,1 0-1 0 0,0 0 0 0 0,0 0 1 0 0,-1 1-1 0 0,1-1 0 0 0,-1 0 1 0 0,1 1-1 0 0,-1-1 0 0 0,1 1 0 0 0,-1-1 1 0 0,1 1-1 0 0,-1 0 0 0 0,1 0 1 0 0,-1-1-1 0 0,1 1 0 0 0,-1 0 1 0 0,0 1-1 0 0,1-1 0 0 0,-1 0 1 0 0,1 0-1 0 0,-1 1 0 0 0,1-1 1 0 0,-1 1-1 0 0,1-1 0 0 0,-3 2 0 0 0,-6 2 89 0 0,0 0 0 0 0,0 0-1 0 0,-12 8 1 0 0,3 1 47 0 0,-1 0 1 0 0,2 1 0 0 0,0 2-1 0 0,0-1 1 0 0,-25 32 0 0 0,35-36-17 0 0,0 0 0 0 0,1 0 0 0 0,0 1-1 0 0,-8 19 1 0 0,13-27-93 0 0,1-1-1 0 0,-1 1 0 0 0,1-1 0 0 0,0 1 1 0 0,0 0-1 0 0,0 0 0 0 0,1-1 0 0 0,-1 1 1 0 0,1 0-1 0 0,0 0 0 0 0,0 0 0 0 0,0 0 0 0 0,1-1 1 0 0,-1 1-1 0 0,1 0 0 0 0,0 0 0 0 0,0 0 1 0 0,0-1-1 0 0,1 1 0 0 0,1 3 0 0 0,-1-5-50 0 0,-1-1 0 0 0,1 0-1 0 0,-1 0 1 0 0,1 0-1 0 0,0 0 1 0 0,-1-1-1 0 0,1 1 1 0 0,0 0 0 0 0,-1-1-1 0 0,1 1 1 0 0,0-1-1 0 0,0 1 1 0 0,0-1-1 0 0,0 0 1 0 0,-1 0 0 0 0,1 0-1 0 0,0 0 1 0 0,0 0-1 0 0,0 0 1 0 0,0-1-1 0 0,-1 1 1 0 0,1 0 0 0 0,2-2-1 0 0,43-14-624 0 0,-23 2 237 0 0,-1-1 0 0 0,-1-1 0 0 0,-1-1 0 0 0,0-1 0 0 0,20-23 0 0 0,-4 1 141 0 0,-3-1 0 0 0,45-69-1 0 0,-13 15 464 0 0,-53 74 1887 0 0,-13 21-2047 0 0,-10 11 1026 0 0,-5 7-479 0 0,2 0 0 0 0,0 1-1 0 0,1 0 1 0 0,1 1 0 0 0,-13 32-1 0 0,19-39-421 0 0,0 0 0 0 0,1 0-1 0 0,0 1 1 0 0,1 0 0 0 0,1 0-1 0 0,0 0 1 0 0,1 0 0 0 0,1 0-1 0 0,0 0 1 0 0,2 14 0 0 0,0-18-335 0 0,0 0 0 0 0,1 0 0 0 0,1 0 0 0 0,0-1 0 0 0,0 1 0 0 0,0-1 0 0 0,1 0 0 0 0,1-1 0 0 0,11 15 0 0 0,-5-9-1884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56.2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0 567 400 0 0,'0'0'528'0'0,"18"-16"465"0"0,-4 3-484 0 0,29-23 0 0 0,-6 7-193 0 0,57-52 213 0 0,-65 56-427 0 0,11-9 58 0 0,37-41 1 0 0,-42 37-13 0 0,-1-1 0 0 0,55-87 0 0 0,-87 121-137 0 0,0 1 0 0 0,0-1 0 0 0,0 0 1 0 0,-1 1-1 0 0,0-1 0 0 0,1-6 1 0 0,0 0 41 0 0,-2 11-48 0 0,0 0 1 0 0,0-1-1 0 0,0 1 1 0 0,0 0-1 0 0,0 0 1 0 0,0-1-1 0 0,0 1 1 0 0,-1 0-1 0 0,1 0 1 0 0,0 0-1 0 0,0-1 1 0 0,0 1 0 0 0,0 0-1 0 0,-1 0 1 0 0,1 0-1 0 0,0 0 1 0 0,0-1-1 0 0,0 1 1 0 0,-1 0-1 0 0,1 0 1 0 0,0 0-1 0 0,0 0 1 0 0,0 0 0 0 0,-1 0-1 0 0,1 0 1 0 0,0 0-1 0 0,0 0 1 0 0,-1 0-1 0 0,1-1 1 0 0,0 1-1 0 0,0 0 1 0 0,-1 0-1 0 0,1 1 1 0 0,0-1-1 0 0,0 0 1 0 0,-1 0 0 0 0,1 0-1 0 0,0 0 1 0 0,0 0-1 0 0,-1 0 1 0 0,1 0-1 0 0,0 0 1 0 0,0 0-1 0 0,-1 0 1 0 0,1 1-1 0 0,0-1 1 0 0,0 0 0 0 0,0 0-1 0 0,-1 0 1 0 0,1 0-1 0 0,0 1 1 0 0,0-1-1 0 0,0 0 1 0 0,0 1-1 0 0,-15 6 164 0 0,-4 10 0 0 0,1 0-1 0 0,0 1 1 0 0,1 0-1 0 0,1 2 1 0 0,-25 40 0 0 0,19-26 31 0 0,-29 58 1 0 0,43-74-143 0 0,1 0-1 0 0,0 1 1 0 0,2 0 0 0 0,0 0 0 0 0,-3 26 0 0 0,7-36-69 0 0,0-2-23 0 0,0 0 0 0 0,0-1 0 0 0,1 1 0 0 0,0 0 0 0 0,1 7 0 0 0,-1-13 29 0 0,0 1 1 0 0,1-1-1 0 0,-1 0 0 0 0,0 0 1 0 0,1 0-1 0 0,-1 0 0 0 0,0 0 0 0 0,1 0 1 0 0,0 0-1 0 0,-1 0 0 0 0,1 0 1 0 0,-1 0-1 0 0,1 0 0 0 0,0 0 1 0 0,0 0-1 0 0,-1-1 0 0 0,1 1 0 0 0,0 0 1 0 0,0-1-1 0 0,0 1 0 0 0,0 0 1 0 0,0-1-1 0 0,0 1 0 0 0,0-1 1 0 0,0 1-1 0 0,0-1 0 0 0,0 0 0 0 0,0 1 1 0 0,0-1-1 0 0,1 0 0 0 0,-1 0 1 0 0,0 0-1 0 0,0 0 0 0 0,0 0 1 0 0,0 0-1 0 0,0 0 0 0 0,3-1 0 0 0,-2 1-1 0 0,0-1-1 0 0,0-1 0 0 0,1 1 0 0 0,-1 0 0 0 0,0 0 0 0 0,0-1 1 0 0,0 0-1 0 0,0 1 0 0 0,0-1 0 0 0,-1 0 0 0 0,1 0 0 0 0,2-3 0 0 0,17-28 63 0 0,-13 17 12 0 0,-1-1 1 0 0,8-33-1 0 0,-13 42-40 0 0,0 0 0 0 0,-1 1-1 0 0,0-1 1 0 0,-1 0 0 0 0,0 0 0 0 0,0 1-1 0 0,0-1 1 0 0,-1 0 0 0 0,-3-11 0 0 0,4 18 16 0 0,-1 0 1 0 0,1 0 0 0 0,-1-1 0 0 0,1 1-1 0 0,-1 0 1 0 0,0 0 0 0 0,1 0-1 0 0,-1 0 1 0 0,0 0 0 0 0,0 0-1 0 0,0 0 1 0 0,0 0 0 0 0,0 0-1 0 0,0 1 1 0 0,0-1 0 0 0,0 0-1 0 0,0 0 1 0 0,0 1 0 0 0,0-1 0 0 0,-1 1-1 0 0,1-1 1 0 0,0 1 0 0 0,0 0-1 0 0,-1-1 1 0 0,1 1 0 0 0,0 0-1 0 0,0 0 1 0 0,-3 0 0 0 0,4 0-37 0 0,-1 0 0 0 0,1 0 1 0 0,0 0-1 0 0,-1 0 0 0 0,1 1 1 0 0,-1-1-1 0 0,1 0 0 0 0,0 0 1 0 0,-1 1-1 0 0,1-1 0 0 0,0 0 1 0 0,-1 0-1 0 0,1 1 0 0 0,0-1 1 0 0,0 0-1 0 0,-1 1 0 0 0,1-1 1 0 0,0 1-1 0 0,0-1 0 0 0,0 0 1 0 0,-1 1-1 0 0,1-1 0 0 0,0 1 1 0 0,0-1-1 0 0,0 0 0 0 0,0 1 1 0 0,0-1-1 0 0,0 1 0 0 0,0-1 1 0 0,0 1-1 0 0,0-1 0 0 0,0 0 1 0 0,0 1-1 0 0,0-1 0 0 0,0 1 1 0 0,0-1-1 0 0,0 0 0 0 0,0 1 1 0 0,1-1-1 0 0,-1 1 0 0 0,0 0 1 0 0,6 15 241 0 0,-4-13-266 0 0,1 0 1 0 0,0 0-1 0 0,-1 0 1 0 0,1 0-1 0 0,0-1 1 0 0,1 1-1 0 0,-1-1 0 0 0,0 0 1 0 0,1 0-1 0 0,-1 0 1 0 0,1 0-1 0 0,0 0 1 0 0,-1-1-1 0 0,1 0 1 0 0,0 0-1 0 0,0 0 1 0 0,0 0-1 0 0,0-1 1 0 0,7 1-1 0 0,4-2-53 0 0,-1 0 1 0 0,1-1-1 0 0,-1 0 1 0 0,16-5-1 0 0,-24 6 67 0 0,-5 0 15 0 0,0 1 1 0 0,0 0-1 0 0,0-1 1 0 0,0 1 0 0 0,0 0-1 0 0,0 0 1 0 0,0 0-1 0 0,0 0 1 0 0,0 0-1 0 0,0 0 1 0 0,0 0 0 0 0,0 0-1 0 0,0 0 1 0 0,0 1-1 0 0,0-1 1 0 0,0 0-1 0 0,2 1 1 0 0,-3 0 9 0 0,0-1 1 0 0,1 0-1 0 0,-1 1 1 0 0,0-1-1 0 0,0 1 1 0 0,1-1-1 0 0,-1 1 1 0 0,0-1-1 0 0,0 1 1 0 0,0-1-1 0 0,0 1 1 0 0,1-1-1 0 0,-1 1 1 0 0,0-1-1 0 0,0 1 1 0 0,0-1-1 0 0,0 1 0 0 0,0-1 1 0 0,0 1-1 0 0,0-1 1 0 0,-1 1-1 0 0,1-1 1 0 0,0 1-1 0 0,0 0 1 0 0,-3 6 307 0 0,-1 0 1 0 0,1 0-1 0 0,-9 12 1 0 0,2-2-27 0 0,6-9-438 0 0,2 0 0 0 0,-1 1 0 0 0,1-1 0 0 0,0 1 0 0 0,1-1-1 0 0,0 1 1 0 0,0 14 0 0 0,1-22-528 0 0,19-1-2963 0 0,-12-5 3139 0 0,-1-1 1 0 0,-1 1-1 0 0,1-1 1 0 0,-1 0-1 0 0,0 0 1 0 0,6-11-1 0 0,-9 15 389 0 0,11-23-712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56.5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 49 80 0 0,'1'-3'18'0'0,"8"-21"1"0"0,-9 23 32 0 0,0 0 1 0 0,0 0-1 0 0,1 0 1 0 0,-1 1-1 0 0,0-1 1 0 0,0 0-1 0 0,0 0 0 0 0,0 0 1 0 0,0 1-1 0 0,0-1 1 0 0,0 0-1 0 0,-1 0 1 0 0,1 0-1 0 0,0 0 1 0 0,0 1-1 0 0,-1-1 1 0 0,1 0-1 0 0,0 0 0 0 0,-1 1 1 0 0,1-1-1 0 0,-1 0 1 0 0,1 1-1 0 0,-1-1 1 0 0,1 0-1 0 0,-2-1 435 0 0,-17 12 1641 0 0,17-8-2132 0 0,0-1 0 0 0,0 1 0 0 0,0-1 0 0 0,0 1 0 0 0,1 0 0 0 0,-1 0 0 0 0,1 0-1 0 0,-1 0 1 0 0,1 0 0 0 0,0 0 0 0 0,0 0 0 0 0,0 0 0 0 0,0 1 0 0 0,0-1 0 0 0,0 0 0 0 0,1 1 0 0 0,-1-1 0 0 0,1 0 0 0 0,-1 1 0 0 0,1-1 0 0 0,0 1 0 0 0,0-1 0 0 0,0 1 0 0 0,0-1 0 0 0,1 1 0 0 0,-1-1 0 0 0,2 4 0 0 0,4 3-646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56.9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226 36 1008 0 0,'3'-35'2141'0'0,"-5"35"-1915"0"0,0 0 1 0 0,-1 0-1 0 0,1 0 0 0 0,0 0 0 0 0,0 0 1 0 0,0 1-1 0 0,0-1 0 0 0,0 1 0 0 0,0-1 0 0 0,0 1 1 0 0,-3 1-1 0 0,2 1-121 0 0,-1-1 0 0 0,0 1 0 0 0,1 0 0 0 0,0 1 0 0 0,-1-1-1 0 0,1 0 1 0 0,0 1 0 0 0,1 0 0 0 0,-1 0 0 0 0,1-1 0 0 0,0 2 0 0 0,0-1 0 0 0,0 0 0 0 0,0 0 0 0 0,1 1 0 0 0,-1-1 0 0 0,0 9 0 0 0,1-5-92 0 0,1-1 0 0 0,-1 1 0 0 0,2-1 0 0 0,-1 1 0 0 0,1-1 0 0 0,0 1 0 0 0,0-1 0 0 0,1 1 0 0 0,0-1 0 0 0,4 9 0 0 0,-5-14 18 0 0,0-1-1 0 0,0 1 1 0 0,0 0 0 0 0,-1 0 0 0 0,1 1-1 0 0,0-1 1 0 0,-1 0 0 0 0,0 0 0 0 0,0 0 0 0 0,1 0-1 0 0,-1 0 1 0 0,0 0 0 0 0,-1 0 0 0 0,1 1-1 0 0,0-1 1 0 0,-1 0 0 0 0,1 0 0 0 0,-1 0 0 0 0,1 0-1 0 0,-1 0 1 0 0,0 0 0 0 0,-1 2 0 0 0,0-2 26 0 0,0 0 0 0 0,0-1 0 0 0,0 1 0 0 0,0 0 1 0 0,-1-1-1 0 0,1 1 0 0 0,0-1 0 0 0,-1 0 0 0 0,1 0 0 0 0,-1 0 1 0 0,0 0-1 0 0,1 0 0 0 0,-1 0 0 0 0,0-1 0 0 0,1 0 1 0 0,-6 1-1 0 0,0-1-44 0 0,0-1-1 0 0,0 0 1 0 0,1 0 0 0 0,-1 0 0 0 0,0-1 0 0 0,1 0 0 0 0,-1-1 0 0 0,1 0 0 0 0,-1 0 0 0 0,1-1-1 0 0,-8-5 1 0 0,5-2-1258 0 0,0-1-3223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57.3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26 1152 0 0,'24'-9'96'0'0,"27"-5"1266"0"0,-47 13-1172 0 0,-1 0-1 0 0,1 1 0 0 0,0-1 1 0 0,0 1-1 0 0,-1 0 0 0 0,1 1 1 0 0,0-1-1 0 0,-1 0 0 0 0,1 1 1 0 0,0 0-1 0 0,6 2 1 0 0,-10-2 255 0 0,0 0-332 0 0,-1 1 0 0 0,1 0 1 0 0,-1 0-1 0 0,0 0 0 0 0,0-1 1 0 0,0 1-1 0 0,0 0 0 0 0,0-1 1 0 0,0 1-1 0 0,0-1 0 0 0,0 0 1 0 0,-1 1-1 0 0,1-1 0 0 0,-1 0 1 0 0,1 0-1 0 0,-4 2 0 0 0,-31 20 891 0 0,29-19-844 0 0,-8 6-46 0 0,1-1 0 0 0,0 2 0 0 0,0 0-1 0 0,-18 19 1 0 0,27-24-80 0 0,0-1 0 0 0,0 1 0 0 0,0 0 0 0 0,1 0 0 0 0,0 1 0 0 0,1-1 0 0 0,-1 1 0 0 0,1 0 0 0 0,1 0 1 0 0,-1 0-1 0 0,1 0 0 0 0,0 0 0 0 0,-1 9 0 0 0,3-14-39 0 0,0-1 1 0 0,0 1-1 0 0,0 0 1 0 0,0 0-1 0 0,0 0 1 0 0,0 0-1 0 0,1-1 1 0 0,-1 1-1 0 0,1 0 1 0 0,-1 0-1 0 0,1-1 1 0 0,0 1-1 0 0,-1 0 1 0 0,1-1 0 0 0,0 1-1 0 0,0-1 1 0 0,0 1-1 0 0,0-1 1 0 0,1 1-1 0 0,-1-1 1 0 0,3 3-1 0 0,-1-2-15 0 0,0-1 0 0 0,0 1 0 0 0,0 0 0 0 0,1-1 0 0 0,-1 0 0 0 0,0 0-1 0 0,1 0 1 0 0,-1 0 0 0 0,1 0 0 0 0,6 0 0 0 0,-1-1-25 0 0,1 0 0 0 0,0 0-1 0 0,-1-1 1 0 0,1 0 0 0 0,-1-1 0 0 0,1 0 0 0 0,14-5-1 0 0,-2-3-351 0 0,0-1-1 0 0,-1 0 1 0 0,0-1-1 0 0,28-23 1 0 0,-40 27 178 0 0,1 0 0 0 0,-1 0-1 0 0,-1-1 1 0 0,0 0 0 0 0,0-1 0 0 0,-1 0 0 0 0,0 0-1 0 0,0 0 1 0 0,-1-1 0 0 0,7-19 0 0 0,5-11-249 0 0,-18 40 533 0 0,-22 7 450 0 0,13 0-389 0 0,0 1-1 0 0,1 0 1 0 0,0 0 0 0 0,0 1 0 0 0,1 0 0 0 0,0 0-1 0 0,1 1 1 0 0,-1 0 0 0 0,2 0 0 0 0,-1 0-1 0 0,1 1 1 0 0,1-1 0 0 0,0 1 0 0 0,-5 15-1 0 0,9-23-108 0 0,-1 0-1 0 0,1 0 0 0 0,0 0 0 0 0,0 0 0 0 0,0 0 0 0 0,0 0 0 0 0,0 0 0 0 0,0 0 0 0 0,0 0 0 0 0,1 0 0 0 0,-1-1 0 0 0,1 1 1 0 0,-1 0-1 0 0,2 3 0 0 0,-1-4-21 0 0,0 0 1 0 0,-1 0-1 0 0,1 0 1 0 0,0 0-1 0 0,0-1 1 0 0,0 1-1 0 0,0 0 1 0 0,0-1-1 0 0,-1 1 1 0 0,1 0-1 0 0,0-1 1 0 0,0 1-1 0 0,0-1 1 0 0,1 0-1 0 0,-1 1 1 0 0,0-1-1 0 0,0 0 1 0 0,0 1 0 0 0,1-1-1 0 0,2 0-50 0 0,0 0-1 0 0,-1 0 1 0 0,1-1-1 0 0,-1 0 1 0 0,1 1-1 0 0,0-1 1 0 0,-1 0 0 0 0,1 0-1 0 0,-1-1 1 0 0,0 1-1 0 0,1-1 1 0 0,-1 0-1 0 0,0 0 1 0 0,3-2-1 0 0,11-9-402 0 0,-1-1-1 0 0,0 0 0 0 0,-1-1 0 0 0,27-33 0 0 0,-31 33 347 0 0,1 0 1 0 0,16-14 673 0 0,-48 61 1809 0 0,16-24-2179 0 0,0 1 0 0 0,0 0-1 0 0,1-1 1 0 0,1 2-1 0 0,-1-1 1 0 0,0 12-1 0 0,2-17-250 0 0,1 1 0 0 0,0 0 0 0 0,0-1 0 0 0,0 1 0 0 0,1-1 0 0 0,0 1 0 0 0,-1-1 0 0 0,2 1 0 0 0,-1-1 0 0 0,0 0 0 0 0,1 1 0 0 0,0-1 0 0 0,0 0 0 0 0,0 0 0 0 0,4 4-1 0 0,1-2-1563 0 0,1-1-484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0:58.8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212 16 80 0 0,'1'-7'0'0'0,"-2"3"44"0"0,1 3 184 0 0,-1 1-188 0 0,1-1 0 0 0,0 1 0 0 0,-1 0 0 0 0,1-1 0 0 0,0 1 0 0 0,-1 0 0 0 0,1 0 0 0 0,0-1 0 0 0,-1 1 0 0 0,1 0 0 0 0,-1 0 0 0 0,1 0 0 0 0,-1 0 0 0 0,1-1 0 0 0,0 1 0 0 0,-1 0 0 0 0,1 0 0 0 0,-1 0 0 0 0,1 0 0 0 0,-1 0 0 0 0,1 0 0 0 0,-1 0 0 0 0,1 0 0 0 0,0 0 0 0 0,-1 0 0 0 0,1 1 0 0 0,-1-1 0 0 0,0 0 1 0 0,-14 3 534 0 0,11 0-481 0 0,1 0 1 0 0,-1 0-1 0 0,1 0 1 0 0,-1 1-1 0 0,1-1 1 0 0,0 1-1 0 0,0-1 1 0 0,1 1-1 0 0,-3 4 1 0 0,-23 44 284 0 0,20-36-238 0 0,-7 18 167 0 0,1 1 0 0 0,-13 53 0 0 0,17-54-129 0 0,1-4-49 0 0,-1 3 73 0 0,0 1 1 0 0,-8 64 0 0 0,18-97-202 0 0,0 0 1 0 0,0 0-1 0 0,-1 0 0 0 0,1 0 0 0 0,0 0 1 0 0,0 0-1 0 0,0 0 0 0 0,0 0 0 0 0,0 0 1 0 0,0 0-1 0 0,1-1 0 0 0,-1 1 0 0 0,0 0 1 0 0,0 0-1 0 0,1 0 0 0 0,-1 0 0 0 0,0 0 1 0 0,1 0-1 0 0,-1-1 0 0 0,1 1 0 0 0,-1 0 1 0 0,1 0-1 0 0,-1-1 0 0 0,1 1 0 0 0,0 0 0 0 0,-1-1 1 0 0,1 1-1 0 0,0 0 0 0 0,0-1 0 0 0,-1 1 1 0 0,1-1-1 0 0,0 1 0 0 0,0-1 0 0 0,1 1 1 0 0,-1-1 8 0 0,1 0-1 0 0,-1 0 1 0 0,1-1 0 0 0,-1 1 0 0 0,0 0 0 0 0,1 0 0 0 0,-1-1 0 0 0,1 1-1 0 0,-1-1 1 0 0,0 1 0 0 0,1-1 0 0 0,-1 0 0 0 0,0 1 0 0 0,0-1 0 0 0,1 0 0 0 0,-1 0-1 0 0,0 0 1 0 0,0 0 0 0 0,0 0 0 0 0,1-2 0 0 0,37-45 73 0 0,48-83 0 0 0,-82 124-84 0 0,99-145 178 0 0,-92 137-154 0 0,2-1-1 0 0,0 2 1 0 0,1 0 0 0 0,0 0-1 0 0,1 2 1 0 0,34-22 0 0 0,-30 26-500 0 0,-14 10-696 0 0,-10 11 221 0 0,0-8 446 0 0,-2-1-7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3.0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1 800 0 0,'0'0'259'0'0,"1"32"1127"0"0,1-17-843 0 0,0 0 0 0 0,1 0-1 0 0,0 0 1 0 0,11 25 0 0 0,-6-15-102 0 0,-7-21-401 0 0,1 0 0 0 0,0 1 0 0 0,0-1 1 0 0,0-1-1 0 0,0 1 0 0 0,1 0 0 0 0,0-1 0 0 0,3 4 1 0 0,-5-5-133 0 0,1 0 1 0 0,0 0 0 0 0,0-1 0 0 0,0 1-1 0 0,0-1 1 0 0,0 1 0 0 0,0-1 0 0 0,0 0-1 0 0,0 0 1 0 0,0 0 0 0 0,1 0 0 0 0,-1 0-1 0 0,0-1 1 0 0,1 1 0 0 0,-1 0 0 0 0,4-1 0 0 0,6-1-1584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3.8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19 170 144 0 0,'-2'5'321'0'0,"-2"9"713"0"0,0 1-1 0 0,-4 27 0 0 0,8-38-1004 0 0,0 1 0 0 0,0-1 0 0 0,1 0 0 0 0,-1 1-1 0 0,1-1 1 0 0,0 0 0 0 0,0 0 0 0 0,1 0 0 0 0,-1 0 0 0 0,1 0-1 0 0,0 0 1 0 0,0 0 0 0 0,0 0 0 0 0,1-1 0 0 0,-1 1-1 0 0,1-1 1 0 0,5 6 0 0 0,-5-7-23 0 0,-1 0 0 0 0,1-1-1 0 0,0 1 1 0 0,0-1 0 0 0,0 1-1 0 0,0-1 1 0 0,0 0 0 0 0,0 0-1 0 0,0-1 1 0 0,0 1 0 0 0,0 0-1 0 0,0-1 1 0 0,0 0 0 0 0,0 0-1 0 0,1 0 1 0 0,-1 0 0 0 0,0 0-1 0 0,0-1 1 0 0,0 0 0 0 0,0 1-1 0 0,0-1 1 0 0,0 0 0 0 0,0 0 0 0 0,0-1-1 0 0,4-1 1 0 0,2-3 9 0 0,0 1-1 0 0,-1-1 1 0 0,0 0-1 0 0,0-1 1 0 0,0 1 0 0 0,-1-2-1 0 0,0 1 1 0 0,0-1 0 0 0,-1 0-1 0 0,0-1 1 0 0,0 1-1 0 0,-1-1 1 0 0,-1 0 0 0 0,1 0-1 0 0,3-12 1 0 0,-4 11-8 0 0,-1 0-1 0 0,0 0 1 0 0,-1 0-1 0 0,0 0 1 0 0,-1 0-1 0 0,0 0 1 0 0,0 0-1 0 0,-1-1 1 0 0,0 1-1 0 0,-1 0 1 0 0,0 0-1 0 0,-1-1 1 0 0,0 1-1 0 0,-1 0 1 0 0,-4-11 0 0 0,7 20-5 0 0,-1 0 0 0 0,0-1 0 0 0,0 1 0 0 0,0 0 0 0 0,0-1 0 0 0,1 1 0 0 0,-2 0 0 0 0,1 0 0 0 0,0 0 0 0 0,0 0 0 0 0,0 0 0 0 0,0 0 0 0 0,-1 0 0 0 0,1 0 0 0 0,0 0 0 0 0,-1 1 0 0 0,1-1 0 0 0,-1 1 0 0 0,-2-2 0 0 0,1 2 17 0 0,-1-1 0 0 0,1 1 0 0 0,-1 0 0 0 0,1 0 0 0 0,-1 0 0 0 0,1 0 0 0 0,-1 1 0 0 0,-5 1 0 0 0,2 0 55 0 0,-1 0-1 0 0,1 1 1 0 0,0 0-1 0 0,0 0 1 0 0,0 1-1 0 0,0-1 1 0 0,-8 7 0 0 0,7-2 6 0 0,0 0 0 0 0,0 0 1 0 0,1 0-1 0 0,0 1 0 0 0,0 0 1 0 0,1 0-1 0 0,0 1 1 0 0,0 0-1 0 0,2 0 0 0 0,-1 0 1 0 0,1 0-1 0 0,0 1 0 0 0,-2 12 1 0 0,5-17-216 0 0,0 0 0 0 0,0-1 1 0 0,0 1-1 0 0,0 0 0 0 0,1 0 0 0 0,0 0 1 0 0,1-1-1 0 0,-1 1 0 0 0,1 0 0 0 0,0 0 1 0 0,3 8-1 0 0,-3-11 63 0 0,0-1 1 0 0,0 1-1 0 0,0-1 1 0 0,0 0-1 0 0,1 1 1 0 0,-1-1-1 0 0,1 0 1 0 0,-1 0-1 0 0,1 0 1 0 0,0 0-1 0 0,0 0 1 0 0,0 0-1 0 0,0 0 1 0 0,0-1-1 0 0,1 1 1 0 0,-1-1-1 0 0,0 0 1 0 0,1 0-1 0 0,-1 1 1 0 0,1-1-1 0 0,-1-1 0 0 0,1 1 1 0 0,-1 0-1 0 0,1-1 1 0 0,0 1-1 0 0,3-1 1 0 0,10-1-549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1:58:50.7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0 986 488 0 0,'8'-25'200'0'0,"0"0"-1"0"0,2 1 1 0 0,0 0 0 0 0,2 1-1 0 0,22-36 1 0 0,19-41 361 0 0,-19 33-247 0 0,63-94 1 0 0,-40 70-143 0 0,-36 56-119 0 0,41-67 166 0 0,61-134 0 0 0,-119 223 332 0 0,-11 24-322 0 0,-12 26-43 0 0,-18 76-60 0 0,-25 128 0 0 0,48-172-134 0 0,3-1 0 0 0,3 2-1 0 0,-1 92 1 0 0,10-151-135 0 0,-1 1 0 0 0,1-1 0 0 0,1 0 0 0 0,-1 1 0 0 0,7 18 1 0 0,-8-29-272 0 0,7-4-1631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4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60 22 344 0 0,'9'-11'719'0'0,"-8"8"745"0"0,-4 7-879 0 0,-9 19-171 0 0,-2 1 28 0 0,-13 34 0 0 0,24-50-389 0 0,1-1 1 0 0,0 0-1 0 0,0 1 0 0 0,0 0 1 0 0,1-1-1 0 0,0 1 1 0 0,0 0-1 0 0,1 0 0 0 0,1 11 1 0 0,-1-18-54 0 0,0 0 1 0 0,0 0-1 0 0,0-1 0 0 0,0 1 1 0 0,1 0-1 0 0,-1-1 1 0 0,0 1-1 0 0,0 0 1 0 0,1 0-1 0 0,-1-1 0 0 0,0 1 1 0 0,1-1-1 0 0,-1 1 1 0 0,1 0-1 0 0,-1-1 0 0 0,1 1 1 0 0,-1-1-1 0 0,1 1 1 0 0,-1-1-1 0 0,1 1 0 0 0,-1-1 1 0 0,1 1-1 0 0,0-1 1 0 0,-1 0-1 0 0,1 1 0 0 0,0-1 1 0 0,-1 0-1 0 0,1 0 1 0 0,0 1-1 0 0,0-1 0 0 0,-1 0 1 0 0,1 0-1 0 0,0 0 1 0 0,0 0-1 0 0,-1 0 1 0 0,1 0-1 0 0,0 0 0 0 0,0 0 1 0 0,-1 0-1 0 0,1 0 1 0 0,0 0-1 0 0,-1-1 0 0 0,1 1 1 0 0,0 0-1 0 0,-1 0 1 0 0,1-1-1 0 0,0 1 0 0 0,0-1 1 0 0,32-19-5 0 0,-31 19 4 0 0,13-13-81 0 0,0 0 0 0 0,-1 0 1 0 0,0-2-1 0 0,21-30 0 0 0,11-13-75 0 0,-18 26 244 0 0,-27 32 167 0 0,-1 1-249 0 0,1 0 1 0 0,-1 1 0 0 0,0-1-1 0 0,1 0 1 0 0,-1 1 0 0 0,0-1-1 0 0,0 1 1 0 0,1-1 0 0 0,-1 0 0 0 0,0 1-1 0 0,0-1 1 0 0,0 1 0 0 0,0-1-1 0 0,1 1 1 0 0,-1-1 0 0 0,0 1-1 0 0,0-1 1 0 0,0 1 0 0 0,0-1 0 0 0,0 1-1 0 0,0-1 1 0 0,0 1 0 0 0,0-1-1 0 0,0 0 1 0 0,0 1 0 0 0,-1-1 0 0 0,1 1-1 0 0,0 0 1 0 0,-3 15 79 0 0,3-15-82 0 0,-13 42 121 0 0,-5 25 187 0 0,17-63-298 0 0,1 0 1 0 0,-1 0 0 0 0,1-1-1 0 0,0 1 1 0 0,0 0 0 0 0,1 0-1 0 0,-1 0 1 0 0,1 0 0 0 0,0-1-1 0 0,0 1 1 0 0,4 7 0 0 0,-5-11-67 0 0,1 0-1 0 0,-1 0 1 0 0,1 0 0 0 0,0-1 0 0 0,0 1 0 0 0,-1 0-1 0 0,1 0 1 0 0,0 0 0 0 0,0-1 0 0 0,0 1 0 0 0,0-1-1 0 0,0 1 1 0 0,0-1 0 0 0,0 1 0 0 0,0-1 0 0 0,0 1 0 0 0,0-1-1 0 0,0 0 1 0 0,0 1 0 0 0,0-1 0 0 0,0 0 0 0 0,0 0-1 0 0,0 0 1 0 0,1 0 0 0 0,-1 0 0 0 0,0 0 0 0 0,0 0-1 0 0,0-1 1 0 0,0 1 0 0 0,0 0 0 0 0,0 0 0 0 0,0-1-1 0 0,2 0 1 0 0,4-3-1437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4.7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169 74 0 0 0,'21'-25'-37'0'0,"-19"23"237"0"0,1 0 1 0 0,-1-1 0 0 0,1 1 0 0 0,-1-1 0 0 0,0 1 0 0 0,0-1 0 0 0,0 0 0 0 0,-1 0 0 0 0,1 0 0 0 0,-1 0 0 0 0,1 0 0 0 0,-1 0 0 0 0,2-6 0 0 0,-3 8 118 0 0,-19-3 730 0 0,11 6-952 0 0,0 0-1 0 0,0 1 1 0 0,0 0 0 0 0,0 0 0 0 0,0 1-1 0 0,1 0 1 0 0,-1 0 0 0 0,1 1 0 0 0,0-1-1 0 0,1 2 1 0 0,-1-1 0 0 0,1 1 0 0 0,0 0-1 0 0,1 0 1 0 0,-8 11 0 0 0,12-17-97 0 0,1 1 0 0 0,-1 0-1 0 0,1 0 1 0 0,0-1 0 0 0,-1 1 0 0 0,1 0 0 0 0,0-1 0 0 0,-1 1 0 0 0,1 0 0 0 0,0 0-1 0 0,0 0 1 0 0,0-1 0 0 0,0 1 0 0 0,0 0 0 0 0,0 0 0 0 0,0 0 0 0 0,0-1-1 0 0,0 1 1 0 0,0 0 0 0 0,0 0 0 0 0,0 0 0 0 0,1-1 0 0 0,-1 1 0 0 0,0 0 0 0 0,1 0-1 0 0,-1-1 1 0 0,0 1 0 0 0,1 0 0 0 0,-1-1 0 0 0,1 1 0 0 0,-1 0 0 0 0,1-1 0 0 0,-1 1-1 0 0,1-1 1 0 0,0 1 0 0 0,-1-1 0 0 0,1 1 0 0 0,0-1 0 0 0,-1 1 0 0 0,1-1-1 0 0,0 0 1 0 0,-1 1 0 0 0,1-1 0 0 0,1 0 0 0 0,5 3-30 0 0,0-1-1 0 0,0-1 1 0 0,0 1-1 0 0,10 0 1 0 0,2 1-36 0 0,-15-2 60 0 0,0 0 0 0 0,0 0 0 0 0,0 1 0 0 0,0 0 0 0 0,-1 0 0 0 0,1 0 0 0 0,0 0 1 0 0,-1 0-1 0 0,5 4 0 0 0,-8-5 7 0 0,1 0 0 0 0,0 1 0 0 0,0-1 1 0 0,-1 0-1 0 0,1 1 0 0 0,-1-1 0 0 0,1 0 0 0 0,-1 1 1 0 0,1-1-1 0 0,-1 1 0 0 0,0-1 0 0 0,0 1 1 0 0,0-1-1 0 0,0 1 0 0 0,0-1 0 0 0,0 0 0 0 0,0 1 1 0 0,0-1-1 0 0,0 1 0 0 0,-1-1 0 0 0,1 1 0 0 0,-1-1 1 0 0,1 0-1 0 0,-1 1 0 0 0,1-1 0 0 0,-1 0 1 0 0,0 1-1 0 0,0-1 0 0 0,-1 2 0 0 0,-5 8 61 0 0,-1 0-1 0 0,1-1 0 0 0,-2 0 1 0 0,0 0-1 0 0,0-1 1 0 0,-11 9-1 0 0,15-14-29 0 0,1 0 1 0 0,-1-1-1 0 0,0 0 0 0 0,0 0 1 0 0,-1 0-1 0 0,1 0 0 0 0,0-1 0 0 0,-1 0 1 0 0,0 0-1 0 0,1 0 0 0 0,-1-1 1 0 0,0 0-1 0 0,0 0 0 0 0,0 0 1 0 0,-9-1-1 0 0,14 0-43 0 0,-1 0 1 0 0,1 0-1 0 0,0-1 1 0 0,0 1-1 0 0,0 0 1 0 0,-1-1 0 0 0,1 1-1 0 0,0-1 1 0 0,0 1-1 0 0,0-1 1 0 0,0 1-1 0 0,0-1 1 0 0,0 0-1 0 0,0 0 1 0 0,0 1-1 0 0,0-1 1 0 0,0 0-1 0 0,0 0 1 0 0,1 0-1 0 0,-1 0 1 0 0,0 0-1 0 0,0 0 1 0 0,1 0 0 0 0,-1 0-1 0 0,1-1 1 0 0,-1 1-1 0 0,1 0 1 0 0,0 0-1 0 0,-1 0 1 0 0,1 0-1 0 0,0-1 1 0 0,0 1-1 0 0,0 0 1 0 0,0 0-1 0 0,0-1 1 0 0,0 1-1 0 0,0 0 1 0 0,0 0-1 0 0,0-1 1 0 0,1 1 0 0 0,-1 0-1 0 0,0 0 1 0 0,1 0-1 0 0,0-2 1 0 0,1-4-311 0 0,1 1 1 0 0,-1 0-1 0 0,1 0 1 0 0,0 0 0 0 0,0 1-1 0 0,1-1 1 0 0,4-4-1 0 0,1 0-460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5.5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81 22 0 0 0,'5'-13'2636'0'0,"-13"19"-1682"0"0,-21 29-1081 0 0,21-25 373 0 0,3-3-189 0 0,0 0-1 0 0,0 0 1 0 0,1 1-1 0 0,0-1 1 0 0,1 1-1 0 0,0 0 1 0 0,0 0-1 0 0,0 0 1 0 0,-1 10 0 0 0,4-15-26 0 0,-1 1 1 0 0,1-1-1 0 0,0 0 1 0 0,0 0-1 0 0,0 1 1 0 0,0-1-1 0 0,0 0 1 0 0,1 1-1 0 0,0-1 1 0 0,0 0-1 0 0,2 6 1 0 0,-2-7-24 0 0,0 0 1 0 0,0-1-1 0 0,0 1 1 0 0,1 0-1 0 0,-1 0 1 0 0,1-1 0 0 0,-1 1-1 0 0,1-1 1 0 0,-1 0-1 0 0,1 1 1 0 0,0-1-1 0 0,0 0 1 0 0,0 0 0 0 0,0 0-1 0 0,0 0 1 0 0,0 0-1 0 0,0-1 1 0 0,0 1-1 0 0,4 0 1 0 0,-2-1-30 0 0,0 0 0 0 0,1 0 0 0 0,-1 0 0 0 0,0-1-1 0 0,1 1 1 0 0,-1-1 0 0 0,0 0 0 0 0,0 0 0 0 0,0-1 0 0 0,0 1 0 0 0,0-1 0 0 0,0 0 0 0 0,0 0 0 0 0,0 0 0 0 0,-1-1 0 0 0,1 1 0 0 0,-1-1-1 0 0,5-5 1 0 0,8-7-125 0 0,-1 0 0 0 0,16-23 0 0 0,-30 37 145 0 0,8-11-9 0 0,0 0 0 0 0,-1 0 1 0 0,0-1-1 0 0,-1 0 0 0 0,0 0 1 0 0,4-16-1 0 0,-10 28 253 0 0,-19 24 411 0 0,10-7-509 0 0,-27 61 562 0 0,32-70-639 0 0,0 1 1 0 0,1 0 0 0 0,0 0 0 0 0,0 0-1 0 0,1 0 1 0 0,0 0 0 0 0,1 16-1 0 0,0-23-73 0 0,0 0 0 0 0,0-1-1 0 0,-1 1 1 0 0,1 0-1 0 0,0 0 1 0 0,1 0-1 0 0,-1 0 1 0 0,0 0-1 0 0,0 0 1 0 0,0-1-1 0 0,0 1 1 0 0,1 0-1 0 0,-1 0 1 0 0,0 0-1 0 0,1 0 1 0 0,-1-1-1 0 0,0 1 1 0 0,1 0-1 0 0,-1-1 1 0 0,1 1 0 0 0,0 0-1 0 0,-1-1 1 0 0,1 1-1 0 0,-1 0 1 0 0,1-1-1 0 0,0 1 1 0 0,0-1-1 0 0,-1 1 1 0 0,1-1-1 0 0,0 1 1 0 0,0-1-1 0 0,-1 0 1 0 0,1 0-1 0 0,0 1 1 0 0,0-1-1 0 0,0 0 1 0 0,0 0-1 0 0,0 0 1 0 0,-1 0-1 0 0,1 0 1 0 0,0 0 0 0 0,0 0-1 0 0,0 0 1 0 0,0 0-1 0 0,0 0 1 0 0,-1 0-1 0 0,1 0 1 0 0,0-1-1 0 0,0 1 1 0 0,0 0-1 0 0,0-1 1 0 0,-1 1-1 0 0,1-1 1 0 0,0 1-1 0 0,0-1 1 0 0,0 0-1 0 0,5-3-77 0 0,-1 1-1 0 0,0-1 0 0 0,1-1 0 0 0,-2 1 0 0 0,1-1 1 0 0,4-4-1 0 0,103-141-1816 0 0,-77 108 1840 0 0,-47 62 587 0 0,0 0 0 0 0,-9 26 1 0 0,5-11-203 0 0,11-26-252 0 0,-14 32 263 0 0,18-38-317 0 0,0-1-1 0 0,1 1 1 0 0,-1-1-1 0 0,0 1 1 0 0,1-1-1 0 0,-1 1 0 0 0,1 0 1 0 0,0-1-1 0 0,0 1 1 0 0,0-1-1 0 0,0 1 1 0 0,1 0-1 0 0,0 3 0 0 0,-1-6-17 0 0,0 1 0 0 0,1-1 0 0 0,-1 1 0 0 0,0-1-1 0 0,0 0 1 0 0,1 1 0 0 0,-1-1 0 0 0,0 0-1 0 0,1 1 1 0 0,-1-1 0 0 0,0 0 0 0 0,1 1 0 0 0,-1-1-1 0 0,1 0 1 0 0,-1 1 0 0 0,0-1 0 0 0,1 0-1 0 0,-1 0 1 0 0,1 0 0 0 0,-1 0 0 0 0,1 1 0 0 0,-1-1-1 0 0,1 0 1 0 0,-1 0 0 0 0,1 0 0 0 0,-1 0 0 0 0,1 0-1 0 0,-1 0 1 0 0,1 0 0 0 0,-1 0 0 0 0,0 0-1 0 0,1 0 1 0 0,-1-1 0 0 0,1 1 0 0 0,-1 0 0 0 0,1 0-1 0 0,-1 0 1 0 0,1 0 0 0 0,-1-1 0 0 0,0 1-1 0 0,1-1 1 0 0,15-10 19 0 0,-15 10-19 0 0,20-19-410 0 0,-1-1 1 0 0,-1 0-1 0 0,22-35 0 0 0,-39 53 403 0 0,7-8-18 0 0,-13 19 153 0 0,-6 10 191 0 0,4-4-229 0 0,3-7-17 0 0,0 0 0 0 0,0 0-1 0 0,0 1 1 0 0,1-1-1 0 0,0 0 1 0 0,1 1-1 0 0,-2 14 1 0 0,3-22-74 0 0,0 1 0 0 0,0-1 0 0 0,0 1 0 0 0,0-1 0 0 0,0 1 0 0 0,0-1 0 0 0,0 1 0 0 0,0-1 1 0 0,0 1-1 0 0,1-1 0 0 0,-1 1 0 0 0,0-1 0 0 0,0 1 0 0 0,0-1 0 0 0,1 0 0 0 0,-1 1 0 0 0,0-1 0 0 0,1 1 0 0 0,-1-1 0 0 0,0 0 0 0 0,1 1 1 0 0,-1-1-1 0 0,0 0 0 0 0,1 1 0 0 0,-1-1 0 0 0,1 0 0 0 0,-1 1 0 0 0,0-1 0 0 0,1 0 0 0 0,-1 0 0 0 0,1 0 0 0 0,-1 1 0 0 0,1-1 1 0 0,-1 0-1 0 0,1 0 0 0 0,-1 0 0 0 0,1 0 0 0 0,-1 0 0 0 0,1 0 0 0 0,-1 0 0 0 0,1 0 0 0 0,-1 0 0 0 0,1 0 0 0 0,-1 0 0 0 0,1 0 0 0 0,-1-1 1 0 0,1 1-1 0 0,-1 0 0 0 0,1 0 0 0 0,21-10-15 0 0,-21 9 10 0 0,8-5-146 0 0,0-1 0 0 0,0 0 1 0 0,-1-1-1 0 0,8-9 0 0 0,3-3-150 0 0,28-29 212 0 0,-47 49 93 0 0,0 0 0 0 0,0 0 0 0 0,0 0 0 0 0,0-1 0 0 0,0 1 0 0 0,0 0 0 0 0,0 0 0 0 0,0 0 0 0 0,0-1 0 0 0,1 1 0 0 0,-1 0 0 0 0,0 0 0 0 0,0 0 0 0 0,0 0 0 0 0,0-1-1 0 0,1 1 1 0 0,-1 0 0 0 0,0 0 0 0 0,0 0 0 0 0,0 0 0 0 0,0 0 0 0 0,1 0 0 0 0,-1 0 0 0 0,0 0 0 0 0,0 0 0 0 0,1-1 0 0 0,-1 1 0 0 0,0 0 0 0 0,0 0 0 0 0,0 0 0 0 0,1 0 0 0 0,-1 0 0 0 0,0 0 0 0 0,0 0 0 0 0,0 1 0 0 0,1-1 0 0 0,-1 0 0 0 0,0 0 0 0 0,0 0 0 0 0,0 0 0 0 0,1 0 0 0 0,-1 0 0 0 0,0 0 0 0 0,0 0 0 0 0,0 0 0 0 0,1 1 0 0 0,-1-1 0 0 0,0 0 0 0 0,0 0 0 0 0,0 0 0 0 0,0 0 0 0 0,0 0 0 0 0,1 1 0 0 0,-1-1 0 0 0,-1 18 485 0 0,-9 23 299 0 0,8-35-740 0 0,-12 44 483 0 0,13-47-548 0 0,0 0-1 0 0,0 1 1 0 0,1-1 0 0 0,0 0 0 0 0,-1 1-1 0 0,1-1 1 0 0,1 1 0 0 0,-1-1 0 0 0,0 0-1 0 0,1 1 1 0 0,0-1 0 0 0,1 4-1 0 0,2-2-1496 0 0,0-2-486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6.1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243 77 688 0 0,'-2'2'9'0'0,"1"0"0"0"0,-1 0 0 0 0,1 0 0 0 0,0 0 0 0 0,0 0 0 0 0,0 0 0 0 0,0 0 0 0 0,0 0 0 0 0,-1 5 0 0 0,-5 9 361 0 0,-27 46 651 0 0,3 2-1 0 0,3 0 1 0 0,-24 82 0 0 0,36-100-905 0 0,-1 4-178 0 0,2 0 0 0 0,-13 74 0 0 0,26-109-73 0 0,2-19-172 0 0,2-26-167 0 0,7-29 271 0 0,2 1 0 0 0,3 0-1 0 0,40-108 1 0 0,-37 120-81 0 0,3 1 0 0 0,31-54 0 0 0,-40 79 371 0 0,2 1 1 0 0,0 1 0 0 0,1 0-1 0 0,1 1 1 0 0,1 1 0 0 0,0 0 0 0 0,22-16-1 0 0,-35 30-36 0 0,0 0-1 0 0,0 0 1 0 0,1 0 0 0 0,-1 0-1 0 0,1 1 1 0 0,-1-1-1 0 0,1 1 1 0 0,0 0 0 0 0,-1 0-1 0 0,1 1 1 0 0,0-1-1 0 0,-1 1 1 0 0,1 0-1 0 0,0-1 1 0 0,0 2 0 0 0,0-1-1 0 0,5 1 1 0 0,-7 0-24 0 0,0-1 1 0 0,0 1-1 0 0,0 0 0 0 0,0 0 1 0 0,0 0-1 0 0,0 0 0 0 0,0 0 1 0 0,-1 0-1 0 0,1 1 0 0 0,0-1 1 0 0,-1 0-1 0 0,1 1 0 0 0,-1 0 1 0 0,1-1-1 0 0,-1 1 1 0 0,0 0-1 0 0,1 0 0 0 0,-1-1 1 0 0,0 1-1 0 0,0 0 0 0 0,0 0 1 0 0,-1 0-1 0 0,1 0 0 0 0,0 1 1 0 0,-1-1-1 0 0,0 0 0 0 0,1 0 1 0 0,-1 0-1 0 0,0 0 0 0 0,0 4 1 0 0,-1 4 87 0 0,0 0 1 0 0,-1 0-1 0 0,0 0 0 0 0,0-1 1 0 0,-1 1-1 0 0,-1-1 0 0 0,1 1 1 0 0,-1-1-1 0 0,-1-1 0 0 0,0 1 1 0 0,-8 10-1 0 0,5-6 20 0 0,-2-1 0 0 0,0 0 0 0 0,0-1-1 0 0,-1 0 1 0 0,0-1 0 0 0,-23 16 0 0 0,30-24-69 0 0,0 1 0 0 0,0-1 1 0 0,-1 1-1 0 0,1-1 0 0 0,-1 0 1 0 0,0-1-1 0 0,1 1 0 0 0,-1-1 1 0 0,0 0-1 0 0,0 0 0 0 0,-7 0 1 0 0,10-1-42 0 0,0-1 0 0 0,0 1 0 0 0,-1 0 0 0 0,1-1 0 0 0,0 1 0 0 0,0-1 0 0 0,0 0-1 0 0,0 0 1 0 0,0 0 0 0 0,0 0 0 0 0,0 0 0 0 0,1 0 0 0 0,-1 0 0 0 0,0-1 0 0 0,1 1 0 0 0,-1-1 0 0 0,1 1 0 0 0,-1-1 0 0 0,1 1 0 0 0,-1-1 0 0 0,1 0 0 0 0,0 0 0 0 0,0 0 0 0 0,0 1 0 0 0,0-1 0 0 0,0 0 0 0 0,1 0 0 0 0,-1-3 0 0 0,-2-2-205 0 0,2 0 1 0 0,-1 0 0 0 0,1 0-1 0 0,0-1 1 0 0,0 1-1 0 0,1 0 1 0 0,0 0 0 0 0,0-1-1 0 0,1 1 1 0 0,0 0-1 0 0,0 0 1 0 0,1-1 0 0 0,0 1-1 0 0,0 0 1 0 0,1 1-1 0 0,0-1 1 0 0,0 0 0 0 0,0 1-1 0 0,9-12 1 0 0,-2 5-993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6.9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65 576 0 0,'1'0'20'0'0,"0"0"-1"0"0,0 0 1 0 0,0 0 0 0 0,-1 1 0 0 0,1-1-1 0 0,0 0 1 0 0,0 0 0 0 0,0 1 0 0 0,0-1-1 0 0,0 0 1 0 0,0 1 0 0 0,0-1 0 0 0,-1 1-1 0 0,1 0 1 0 0,0-1 0 0 0,0 1 0 0 0,0-1-1 0 0,-1 1 1 0 0,1 0 0 0 0,-1 0 0 0 0,1-1-1 0 0,0 1 1 0 0,-1 0 0 0 0,1 0 0 0 0,-1 0-1 0 0,0 0 1 0 0,1 0 0 0 0,-1-1 0 0 0,0 1-1 0 0,1 0 1 0 0,-1 0 0 0 0,0 0 0 0 0,0 0-1 0 0,0 0 1 0 0,0 0 0 0 0,0 0 0 0 0,0 0-1 0 0,0 0 1 0 0,0 0 0 0 0,0 0 0 0 0,-1 2-1 0 0,0 6 301 0 0,-1 1 0 0 0,-1 0 0 0 0,-4 12-1 0 0,3-7-84 0 0,-7 26 278 0 0,4-15-84 0 0,-6 36 1 0 0,15-48-409 0 0,5-14-16 0 0,6-12-10 0 0,-5 2 0 0 0,-1-1 0 0 0,-1 0-1 0 0,0-1 1 0 0,0 0 0 0 0,-1 0 0 0 0,5-18 0 0 0,14-79-31 0 0,-21 90 145 0 0,-2-1 1 0 0,0-24-1 0 0,1 44-98 0 0,1-1 0 0 0,-1 1 0 0 0,0 0 0 0 0,0 0 0 0 0,0 0 0 0 0,0 0 0 0 0,0 0 0 0 0,1 0 0 0 0,-1 0 0 0 0,0 1 0 0 0,0-1 0 0 0,3 2 0 0 0,-4-2-2 0 0,89 28-632 0 0,-79-24-122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7.3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136 40 1088 0 0,'0'0'307'0'0,"-23"12"730"0"0,8 4-822 0 0,0 1 1 0 0,1 0-1 0 0,-17 27 1 0 0,26-36-101 0 0,0 1 0 0 0,0 0 0 0 0,1 0 0 0 0,1 0 0 0 0,-1 0 0 0 0,1 1 0 0 0,1-1 0 0 0,0 1 1 0 0,0 0-1 0 0,0 11 0 0 0,2-19-55 0 0,0 1-1 0 0,-1-1 1 0 0,2 0 0 0 0,-1 0-1 0 0,0 1 1 0 0,0-1 0 0 0,1 0 0 0 0,-1 0-1 0 0,1 0 1 0 0,0 0 0 0 0,0 1-1 0 0,0-1 1 0 0,0 0 0 0 0,0 0-1 0 0,0-1 1 0 0,0 1 0 0 0,1 0 0 0 0,-1 0-1 0 0,0 0 1 0 0,1-1 0 0 0,3 4-1 0 0,-2-4-34 0 0,0 0-1 0 0,0 0 0 0 0,-1 0 0 0 0,1 0 0 0 0,0 0 1 0 0,0-1-1 0 0,0 1 0 0 0,0-1 0 0 0,0 0 0 0 0,0 0 1 0 0,0 0-1 0 0,0 0 0 0 0,0 0 0 0 0,4-1 0 0 0,6-2-19 0 0,0-1-1 0 0,0 0 1 0 0,-1-1-1 0 0,0 0 1 0 0,0-1-1 0 0,15-9 1 0 0,-10 2 6 0 0,-1 0 0 0 0,0-2-1 0 0,0 0 1 0 0,-2-1 0 0 0,0 0 0 0 0,14-21 0 0 0,-24 30 12 0 0,0 0 1 0 0,0 0 0 0 0,-1 0-1 0 0,0 0 1 0 0,0 0-1 0 0,-1-1 1 0 0,0 1 0 0 0,0-1-1 0 0,1-9 1 0 0,-3 14-17 0 0,1 1 0 0 0,-1 0 0 0 0,0 0 0 0 0,0 0 0 0 0,0-1 0 0 0,0 1 0 0 0,0 0 0 0 0,0 0 0 0 0,-1 0 0 0 0,1-1 0 0 0,-1 1 0 0 0,1 0 0 0 0,-1 0 0 0 0,0 0 0 0 0,0 0 0 0 0,0 0 0 0 0,0 0 0 0 0,0 0 0 0 0,-1 0 0 0 0,1 1 0 0 0,-1-1 0 0 0,1 0 0 0 0,-1 1 0 0 0,1-1 0 0 0,-1 1 0 0 0,0-1 1 0 0,0 1-1 0 0,1 0 0 0 0,-1 0 0 0 0,0 0 0 0 0,0 0 0 0 0,0 0 0 0 0,-1 0 0 0 0,1 1 0 0 0,0-1 0 0 0,-2 0 0 0 0,-3 1 34 0 0,-1-1 1 0 0,1 1 0 0 0,0 1-1 0 0,0 0 1 0 0,0 0-1 0 0,0 0 1 0 0,0 0 0 0 0,0 1-1 0 0,-9 4 1 0 0,4-1 36 0 0,1 0 1 0 0,0 1-1 0 0,-1 0 0 0 0,-13 11 1 0 0,15-9-352 0 0,0 0 0 0 0,0 1 1 0 0,1 0-1 0 0,0 1 0 0 0,1 0 1 0 0,-8 12-1 0 0,14-19 175 0 0,-1 1-1 0 0,1-1 1 0 0,0 1-1 0 0,1 0 1 0 0,-1 0-1 0 0,1-1 1 0 0,-1 1-1 0 0,1 0 1 0 0,0 0 0 0 0,1 1-1 0 0,-1-1 1 0 0,1 0-1 0 0,-1 0 1 0 0,1 0-1 0 0,1 0 1 0 0,-1 0-1 0 0,0 0 1 0 0,1 0-1 0 0,0 1 1 0 0,0-1-1 0 0,0 0 1 0 0,4 7 0 0 0,1-1-609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8.1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73 353 1032 0 0,'2'-2'21'0'0,"1"0"-1"0"0,-1 0 1 0 0,1 0 0 0 0,0 0-1 0 0,-1 0 1 0 0,1 0 0 0 0,0 1-1 0 0,6-3 1 0 0,-5 2 15 0 0,0 1 1 0 0,-1-1-1 0 0,1 0 0 0 0,0 0 0 0 0,-1-1 1 0 0,5-3-1 0 0,13-13 398 0 0,-11 10-199 0 0,0 0-1 0 0,-1-1 0 0 0,12-15 1 0 0,-19 23-200 0 0,0-1 1 0 0,0 1 0 0 0,-1-1 0 0 0,0 0-1 0 0,1 0 1 0 0,-1 1 0 0 0,0-1 0 0 0,0 0-1 0 0,0 0 1 0 0,-1 0 0 0 0,1 0 0 0 0,-1 0 0 0 0,1 0-1 0 0,-1 0 1 0 0,0 0 0 0 0,0 0 0 0 0,-1 0-1 0 0,1 0 1 0 0,-1 0 0 0 0,-1-5 0 0 0,2 7-5 0 0,-1-1-1 0 0,0 1 1 0 0,0 0 0 0 0,0 0 0 0 0,1 0 0 0 0,-1 0 0 0 0,0 0 0 0 0,0 0 0 0 0,-1 0 0 0 0,1 0 0 0 0,0 0 0 0 0,0 0 0 0 0,0 1 0 0 0,-1-1 0 0 0,1 1 0 0 0,0-1 0 0 0,0 1 0 0 0,-1-1 0 0 0,1 1 0 0 0,-1-1-1 0 0,1 1 1 0 0,0 0 0 0 0,-1 0 0 0 0,1 0 0 0 0,-1 0 0 0 0,1 0 0 0 0,0 0 0 0 0,-1 0 0 0 0,1 0 0 0 0,-1 1 0 0 0,1-1 0 0 0,0 1 0 0 0,-1-1 0 0 0,1 1 0 0 0,-2 0 0 0 0,-6 2 231 0 0,-1 1 1 0 0,1 0 0 0 0,-13 8 0 0 0,12-5-191 0 0,-1 1 0 0 0,2 0 0 0 0,-1 0 0 0 0,1 1 0 0 0,0 0 0 0 0,1 0 0 0 0,0 1 0 0 0,-10 16 0 0 0,14-20-45 0 0,1 0 1 0 0,-1 0-1 0 0,1 0 1 0 0,1 0 0 0 0,-1 0-1 0 0,1 1 1 0 0,0-1-1 0 0,1 1 1 0 0,-1-1-1 0 0,1 1 1 0 0,0 0-1 0 0,1-1 1 0 0,0 1 0 0 0,0 0-1 0 0,0 0 1 0 0,1-1-1 0 0,2 11 1 0 0,-2-16-32 0 0,-1 1 1 0 0,1 0-1 0 0,0 0 0 0 0,-1 0 1 0 0,1 0-1 0 0,0 0 1 0 0,0-1-1 0 0,0 1 1 0 0,0-1-1 0 0,1 1 0 0 0,-1 0 1 0 0,0-1-1 0 0,1 0 1 0 0,-1 1-1 0 0,1-1 1 0 0,-1 0-1 0 0,1 0 0 0 0,0 0 1 0 0,-1 0-1 0 0,1 0 1 0 0,0 0-1 0 0,2 0 0 0 0,-1 0-10 0 0,0-1 0 0 0,1 1-1 0 0,-1-1 1 0 0,0 0-1 0 0,0-1 1 0 0,1 1-1 0 0,-1 0 1 0 0,0-1-1 0 0,0 0 1 0 0,0 0 0 0 0,0 0-1 0 0,4-2 1 0 0,8-4-54 0 0,-1-1 0 0 0,0 0 1 0 0,0-1-1 0 0,13-13 0 0 0,-27 22 67 0 0,23-19-111 0 0,-1-2 0 0 0,-1 0 0 0 0,-1-2 0 0 0,-1 0 0 0 0,18-27 0 0 0,-5-3 153 0 0,38-80 0 0 0,-69 131-42 0 0,0 1 0 0 0,0-1 1 0 0,-1 0-1 0 0,1 0 0 0 0,0 0 1 0 0,-1 1-1 0 0,1-1 0 0 0,-1 0 0 0 0,0 0 1 0 0,1 0-1 0 0,-1 0 0 0 0,0 0 1 0 0,0 0-1 0 0,0 0 0 0 0,-1 0 0 0 0,1-2 1 0 0,0 4 2 0 0,-1 0-1 0 0,1-1 1 0 0,0 1 0 0 0,0 0 0 0 0,-1 0 0 0 0,1-1-1 0 0,0 1 1 0 0,0 0 0 0 0,-1 0 0 0 0,1 0 0 0 0,0-1 0 0 0,-1 1-1 0 0,1 0 1 0 0,0 0 0 0 0,-1 0 0 0 0,1 0 0 0 0,0 0-1 0 0,-1 0 1 0 0,1 0 0 0 0,0 0 0 0 0,-1-1 0 0 0,1 1 0 0 0,0 0-1 0 0,-1 0 1 0 0,1 1 0 0 0,0-1 0 0 0,-1 0 0 0 0,1 0-1 0 0,-1 0 1 0 0,-18 11 230 0 0,8-2-90 0 0,1 1-1 0 0,0 0 0 0 0,0 1 1 0 0,1 0-1 0 0,-13 22 0 0 0,-33 66 6 0 0,51-90-126 0 0,-6 12 44 0 0,0 1 0 0 0,2 0-1 0 0,-7 24 1 0 0,13-38-45 0 0,0 0 1 0 0,0 1-1 0 0,1-1 0 0 0,0 1 0 0 0,1 0 0 0 0,0-1 1 0 0,0 1-1 0 0,0 0 0 0 0,1-1 0 0 0,1 1 1 0 0,3 12-1 0 0,-5-20-23 0 0,1 0-1 0 0,-1 1 1 0 0,1-1 0 0 0,-1 0 0 0 0,1 0 0 0 0,-1 0 0 0 0,1 0 0 0 0,0 0 0 0 0,-1 0-1 0 0,1 0 1 0 0,0 0 0 0 0,0 0 0 0 0,0-1 0 0 0,0 1 0 0 0,0 0 0 0 0,0 0-1 0 0,0-1 1 0 0,0 1 0 0 0,0 0 0 0 0,0-1 0 0 0,0 1 0 0 0,0-1 0 0 0,0 0 0 0 0,2 1-1 0 0,0-1-10 0 0,-1 0 1 0 0,0 0-1 0 0,0 0 0 0 0,0-1 0 0 0,1 1 0 0 0,-1-1 0 0 0,0 0 0 0 0,0 1 0 0 0,0-1 0 0 0,0 0 0 0 0,0 0 0 0 0,3-2 0 0 0,5-4-72 0 0,0-1-1 0 0,0 0 0 0 0,14-16 1 0 0,-22 23 78 0 0,35-40-553 0 0,38-54 0 0 0,-73 90 561 0 0,-2 5 0 0 0,0 0 1 0 0,0 0-1 0 0,0 0 1 0 0,0 0-1 0 0,0 0 1 0 0,-1 0-1 0 0,1 0 1 0 0,0 0-1 0 0,0 0 0 0 0,0 0 1 0 0,0 0-1 0 0,0 0 1 0 0,0 0-1 0 0,-1 0 1 0 0,1 0-1 0 0,0 0 1 0 0,0 0-1 0 0,0 0 1 0 0,0 0-1 0 0,0 0 1 0 0,-1 0-1 0 0,1 0 1 0 0,0 0-1 0 0,0 0 0 0 0,0 0 1 0 0,0 0-1 0 0,0 0 1 0 0,0 0-1 0 0,0 0 1 0 0,-1 0-1 0 0,1 0 1 0 0,0 0-1 0 0,0 0 1 0 0,0-1-1 0 0,0 1 1 0 0,0 0-1 0 0,0 0 1 0 0,0 0-1 0 0,0 0 0 0 0,0 0 1 0 0,-1 0-1 0 0,1 0 1 0 0,0-1-1 0 0,0 1 1 0 0,0 0-1 0 0,0 0 1 0 0,0 0-1 0 0,0 0 1 0 0,0 0-1 0 0,0-1 1 0 0,0 1-1 0 0,0 0 0 0 0,0 0 1 0 0,0 0-1 0 0,0 0 1 0 0,0 0-1 0 0,0 0 1 0 0,0-1-1 0 0,0 1 1 0 0,0 0-1 0 0,0 0 1 0 0,1 0-1 0 0,-1 0 1 0 0,0 0-1 0 0,0 0 1 0 0,0-1-1 0 0,0 1 0 0 0,0 0 1 0 0,-7 5 102 0 0,7-5-86 0 0,-9 10 89 0 0,0 0 1 0 0,1 0 0 0 0,1 1-1 0 0,-10 16 1 0 0,15-23-98 0 0,0-1-1 0 0,1 1 1 0 0,-1 0 0 0 0,1 0 0 0 0,0-1 0 0 0,0 1 0 0 0,0 0-1 0 0,1 0 1 0 0,-1 0 0 0 0,1 0 0 0 0,0 0 0 0 0,0 0-1 0 0,0 0 1 0 0,1 0 0 0 0,0 0 0 0 0,-1 0 0 0 0,1 0-1 0 0,0-1 1 0 0,2 5 0 0 0,-2-6-9 0 0,0-1 0 0 0,0 1 0 0 0,1-1 0 0 0,-1 0 0 0 0,0 1 1 0 0,0-1-1 0 0,1 0 0 0 0,-1 0 0 0 0,1 0 0 0 0,-1 0 0 0 0,1 0 0 0 0,-1 0 0 0 0,1 0 0 0 0,0 0 0 0 0,0-1 0 0 0,-1 1 0 0 0,1 0 0 0 0,0-1 0 0 0,0 0 1 0 0,0 1-1 0 0,-1-1 0 0 0,1 0 0 0 0,0 0 0 0 0,0 0 0 0 0,0 0 0 0 0,0 0 0 0 0,-1-1 0 0 0,1 1 0 0 0,0-1 0 0 0,0 1 0 0 0,0-1 0 0 0,2 0 0 0 0,2-1-64 0 0,0-1 1 0 0,0 1-1 0 0,-1-1 0 0 0,1 0 0 0 0,0 0 0 0 0,-1-1 0 0 0,0 1 0 0 0,7-7 0 0 0,7-10-220 0 0,-1-2 0 0 0,-1 0 0 0 0,-1-1 0 0 0,0-1 0 0 0,18-41 0 0 0,-30 56 377 0 0,-5 7 154 0 0,-12 15 513 0 0,-16 27 452 0 0,22-27-1111 0 0,0 1 1 0 0,1 0-1 0 0,-10 29 1 0 0,14-36-121 0 0,0 0 1 0 0,1 1-1 0 0,0-1 0 0 0,0 0 0 0 0,1 1 1 0 0,-1-1-1 0 0,1 0 0 0 0,1 1 0 0 0,0-1 1 0 0,2 10-1 0 0,-3-17-31 0 0,0 1-1 0 0,0-1 1 0 0,0 1 0 0 0,0-1-1 0 0,0 0 1 0 0,1 1 0 0 0,-1-1 0 0 0,0 1-1 0 0,0-1 1 0 0,0 1 0 0 0,1-1 0 0 0,-1 0-1 0 0,0 1 1 0 0,1-1 0 0 0,-1 1-1 0 0,0-1 1 0 0,1 0 0 0 0,-1 1 0 0 0,0-1-1 0 0,1 0 1 0 0,-1 0 0 0 0,1 1 0 0 0,-1-1-1 0 0,1 0 1 0 0,-1 0 0 0 0,0 0 0 0 0,1 0-1 0 0,-1 1 1 0 0,1-1 0 0 0,-1 0-1 0 0,1 0 1 0 0,-1 0 0 0 0,1 0 0 0 0,-1 0-1 0 0,1 0 1 0 0,0 0 0 0 0,5-2-930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8.5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237 1 1376 0 0,'-13'12'136'0'0,"2"4"705"0"0,-108 172 2575 0 0,97-150-3376 0 0,2 2 0 0 0,2 0 0 0 0,-13 44 0 0 0,29-75-135 0 0,4-7 16 0 0,5-7 63 0 0,4-5 9 0 0,30-36-336 0 0,75-74-1773 0 0,-104 109 2081 0 0,1 0 0 0 0,16-9 696 0 0,-31 19-624 0 0,0 1-1 0 0,-1-1 1 0 0,1 1 0 0 0,-1 0 0 0 0,1 0-1 0 0,0 0 1 0 0,-1 0 0 0 0,1 1-1 0 0,-1-1 1 0 0,-1 1 0 0 0,-7 3 51 0 0,1 1 1 0 0,-1 0 0 0 0,1 1-1 0 0,1-1 1 0 0,-1 2-1 0 0,1 0 1 0 0,0 0-1 0 0,1 0 1 0 0,-1 1 0 0 0,2 1-1 0 0,-1-1 1 0 0,1 1-1 0 0,0 0 1 0 0,1 1-1 0 0,0 0 1 0 0,1 0 0 0 0,-1 0-1 0 0,2 0 1 0 0,0 1-1 0 0,-5 20 1 0 0,8-27-83 0 0,1-1 1 0 0,0 1 0 0 0,-1-1-1 0 0,1 1 1 0 0,1-1 0 0 0,-1 1-1 0 0,1-1 1 0 0,-1 1 0 0 0,1-1-1 0 0,0 1 1 0 0,0-1 0 0 0,0 1-1 0 0,1-1 1 0 0,-1 0 0 0 0,3 3-1 0 0,-3-4-49 0 0,0-1 0 0 0,0 1-1 0 0,1-1 1 0 0,-1 0 0 0 0,0 1 0 0 0,1-1-1 0 0,-1 0 1 0 0,1 0 0 0 0,-1 0 0 0 0,1 0-1 0 0,-1 0 1 0 0,1-1 0 0 0,0 1 0 0 0,0 0-1 0 0,-1-1 1 0 0,1 1 0 0 0,0-1 0 0 0,0 0-1 0 0,0 1 1 0 0,-1-1 0 0 0,1 0 0 0 0,0 0-1 0 0,0 0 1 0 0,0 0 0 0 0,0-1-1 0 0,-1 1 1 0 0,1 0 0 0 0,0-1 0 0 0,0 1-1 0 0,2-2 1 0 0,27-10-1754 0 0,-14 3 445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9.3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233 1 744 0 0,'-17'11'1212'0'0,"-2"9"149"0"0,-47 55 562 0 0,59-66-1837 0 0,0 1 1 0 0,0 0 0 0 0,1 1 0 0 0,1-1 0 0 0,0 1 0 0 0,-5 14 0 0 0,-18 41 280 0 0,19-48-368 0 0,-11 35 0 0 0,1-1-475 0 0,18-50 297 0 0,1-2 153 0 0,0 0-1 0 0,-1 0 0 0 0,1 0 0 0 0,0 0 0 0 0,0 0 1 0 0,-1 0-1 0 0,1 0 0 0 0,0 0 0 0 0,0 0 0 0 0,0 0 1 0 0,-1 0-1 0 0,1 0 0 0 0,0-1 0 0 0,0 1 0 0 0,-1 0 1 0 0,1 0-1 0 0,0 0 0 0 0,0 0 0 0 0,0 0 0 0 0,-1 0 1 0 0,1 0-1 0 0,0-1 0 0 0,0 1 0 0 0,0 0 0 0 0,-1 0 1 0 0,1 0-1 0 0,0 0 0 0 0,0-1 0 0 0,0 1 0 0 0,0 0 1 0 0,0 0-1 0 0,0-1 0 0 0,0 1 0 0 0,-1 0 0 0 0,1 0 1 0 0,0 0-1 0 0,0-1 0 0 0,0 1 0 0 0,5-11-67 0 0,13-8 419 0 0,76-35-261 0 0,-81 48-50 0 0,-1-1 1 0 0,0-1-1 0 0,0 0 0 0 0,-1 0 1 0 0,0-1-1 0 0,0-1 1 0 0,-1 0-1 0 0,-1 0 0 0 0,12-15 1 0 0,-21 24 4 0 0,0 1 0 0 0,1 0 0 0 0,-1-1 0 0 0,1 1 0 0 0,-1-1 0 0 0,0 1 0 0 0,1 0 0 0 0,-1-1 0 0 0,0 1 0 0 0,0-1 0 0 0,0 1 0 0 0,1-1 0 0 0,-1 1 0 0 0,0-1 0 0 0,0 1 0 0 0,0-1 0 0 0,0 0 0 0 0,0 1 0 0 0,0-1 0 0 0,0 1-1 0 0,0-1 1 0 0,0 1 0 0 0,0-1 0 0 0,0 1 0 0 0,0-1 0 0 0,0 1 0 0 0,0-1 0 0 0,-1 1 0 0 0,1-1 0 0 0,0 1 0 0 0,-1-2 0 0 0,0 2 24 0 0,1 0-1 0 0,-1 0 0 0 0,0 0 1 0 0,0 0-1 0 0,1 0 0 0 0,-1 0 0 0 0,0 0 1 0 0,0 0-1 0 0,0 0 0 0 0,1 1 1 0 0,-1-1-1 0 0,0 0 0 0 0,1 0 0 0 0,-1 1 1 0 0,0-1-1 0 0,0 1 0 0 0,1-1 1 0 0,-1 0-1 0 0,1 1 0 0 0,-1-1 1 0 0,0 1-1 0 0,1-1 0 0 0,-1 2 0 0 0,-10 8 111 0 0,1 1-1 0 0,1 0 0 0 0,0 0 1 0 0,-12 21-1 0 0,14-21-107 0 0,3-7 21 0 0,1 1 1 0 0,0 1-1 0 0,0-1 1 0 0,0 0-1 0 0,1 1 1 0 0,0-1 0 0 0,-2 10-1 0 0,3-12-36 0 0,0 1 0 0 0,1 0 0 0 0,0-1 0 0 0,0 1 0 0 0,0 0 0 0 0,0 0 0 0 0,1-1-1 0 0,-1 1 1 0 0,1 0 0 0 0,0-1 0 0 0,0 1 0 0 0,0-1 0 0 0,1 1 0 0 0,-1-1 0 0 0,1 0 0 0 0,2 4 0 0 0,-3-5-62 0 0,0-1-1 0 0,0 0 1 0 0,0 0 0 0 0,0 1 0 0 0,0-1 0 0 0,1 0-1 0 0,-1 0 1 0 0,0 0 0 0 0,1-1 0 0 0,-1 1 0 0 0,1 0 0 0 0,-1 0-1 0 0,1-1 1 0 0,-1 1 0 0 0,1-1 0 0 0,-1 1 0 0 0,1-1-1 0 0,-1 0 1 0 0,1 1 0 0 0,0-1 0 0 0,-1 0 0 0 0,1 0 0 0 0,0 0-1 0 0,-1-1 1 0 0,1 1 0 0 0,-1 0 0 0 0,1 0 0 0 0,0-1-1 0 0,-1 1 1 0 0,1-1 0 0 0,-1 0 0 0 0,1 1 0 0 0,-1-1 0 0 0,0 0-1 0 0,1 0 1 0 0,-1 0 0 0 0,0 0 0 0 0,1 0 0 0 0,1-2-1 0 0,13-11-259 0 0,-1 0-1 0 0,22-28 1 0 0,-21 24 7 0 0,25-23 1 0 0,-37 38 321 0 0,-5 7 60 0 0,-11 14 190 0 0,-9 18 44 0 0,17-29-274 0 0,0 2 11 0 0,0 0 0 0 0,1 1-1 0 0,0-1 1 0 0,0 1 0 0 0,-2 16 0 0 0,5-26-68 0 0,0 0 1 0 0,0 1-1 0 0,0-1 0 0 0,0 1 1 0 0,0-1-1 0 0,0 1 0 0 0,0-1 1 0 0,0 0-1 0 0,0 1 1 0 0,0-1-1 0 0,0 1 0 0 0,0-1 1 0 0,0 0-1 0 0,1 1 1 0 0,-1-1-1 0 0,0 0 0 0 0,0 1 1 0 0,0-1-1 0 0,1 0 1 0 0,-1 1-1 0 0,0-1 0 0 0,0 0 1 0 0,1 1-1 0 0,-1-1 0 0 0,0 0 1 0 0,1 0-1 0 0,-1 1 1 0 0,0-1-1 0 0,1 0 0 0 0,-1 0 1 0 0,0 0-1 0 0,1 1 1 0 0,-1-1-1 0 0,1 0 0 0 0,-1 0 1 0 0,0 0-1 0 0,1 0 0 0 0,-1 0 1 0 0,1 0-1 0 0,-1 0 1 0 0,1 0-1 0 0,-1 0 0 0 0,0 0 1 0 0,1 0-1 0 0,-1 0 1 0 0,1 0-1 0 0,-1 0 0 0 0,1-1 1 0 0,14-4-23 0 0,-2-3-128 0 0,0-1 0 0 0,-1 0 1 0 0,-1-1-1 0 0,14-14 0 0 0,66-70-480 0 0,-87 88 657 0 0,-4 5-21 0 0,0 0 0 0 0,1 1 0 0 0,-1-1-1 0 0,0 0 1 0 0,1 1 0 0 0,-1-1 0 0 0,1 0 0 0 0,-1 1-1 0 0,1-1 1 0 0,-1 1 0 0 0,1-1 0 0 0,-1 1 0 0 0,1-1 0 0 0,-1 1-1 0 0,1 0 1 0 0,-1-1 0 0 0,1 1 0 0 0,0 0 0 0 0,-1-1 0 0 0,1 1-1 0 0,1 0 1 0 0,-11 31 437 0 0,6-19-418 0 0,1-8-12 0 0,1 1 0 0 0,-1 0 1 0 0,1 0-1 0 0,0 0 0 0 0,0 0 0 0 0,1 1 0 0 0,0-1 0 0 0,0 0 0 0 0,0 0 0 0 0,0 0 0 0 0,1 0 0 0 0,0 0 0 0 0,1 6 0 0 0,0 3-46 0 0,-2-12-6 0 0,0 0 0 0 0,0-1-1 0 0,0 1 1 0 0,0-1-1 0 0,1 1 1 0 0,-1 0 0 0 0,0-1-1 0 0,0 1 1 0 0,1-1 0 0 0,0 1-1 0 0,-1 0 1 0 0,1-1-1 0 0,0 1 1 0 0,-1-1 0 0 0,1 0-1 0 0,0 1 1 0 0,0-1 0 0 0,0 0-1 0 0,0 1 1 0 0,0-1 0 0 0,3 2-1 0 0,2-3-1925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2:01:09.8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6 1008 0 0,'-11'-2'2552'0'0,"18"4"-1664"0"0,-1 1-704 0 0,6-2-184 0 0,-2-1 0 0 0,4 0 0 0 0,3 0 0 0 0,4 0 0 0 0,-4 0 0 0 0,3-1-72 0 0,6-2-408 0 0,-1-3-88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9A45525-24DD-45A8-B1A8-2D13337FB4C0}" type="datetimeFigureOut">
              <a:rPr lang="de-DE" smtClean="0"/>
              <a:t>04.03.2024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3D9B0F0-256F-45F3-A8C5-D236DB1379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99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93DC716-8571-8444-BDE5-4BBE196BBBF9}"/>
              </a:ext>
            </a:extLst>
          </p:cNvPr>
          <p:cNvSpPr/>
          <p:nvPr userDrawn="1"/>
        </p:nvSpPr>
        <p:spPr>
          <a:xfrm>
            <a:off x="0" y="0"/>
            <a:ext cx="12192000" cy="5199646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0C898D5-E11B-8140-A42C-0B6CD7D9D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747" y="5597809"/>
            <a:ext cx="676833" cy="67683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1D9C9A05-AFE7-3B44-B9E2-F9FB87FFC5F1}"/>
              </a:ext>
            </a:extLst>
          </p:cNvPr>
          <p:cNvSpPr/>
          <p:nvPr userDrawn="1"/>
        </p:nvSpPr>
        <p:spPr>
          <a:xfrm>
            <a:off x="0" y="5056910"/>
            <a:ext cx="12192000" cy="1801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6622E3-670D-B849-9FC2-250E9F5641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565" y="5727431"/>
            <a:ext cx="1922558" cy="60278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4082DC1-8C1A-0E40-B8BC-840E76C7C7FF}"/>
              </a:ext>
            </a:extLst>
          </p:cNvPr>
          <p:cNvSpPr/>
          <p:nvPr userDrawn="1"/>
        </p:nvSpPr>
        <p:spPr>
          <a:xfrm>
            <a:off x="10787743" y="5203371"/>
            <a:ext cx="1404257" cy="165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7582203-EF05-4346-8C64-0A10E990D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3366" y="5539443"/>
            <a:ext cx="1310191" cy="97875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5388D2-DAA6-FE4B-A913-EE2F04D1E9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493" y="1098019"/>
            <a:ext cx="3376701" cy="28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pos="5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ED29-23C0-9E45-89D4-DAE4DF82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AFA893-E179-3649-9BE8-E30F9393C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E93B26-0185-7942-92FB-DBDED450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326CA-B736-6447-88D0-BBB539C8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F3DCB-27FE-DD4B-89D4-C0585810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1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575AF6-83CE-E045-93AC-AE9888978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6ABE5E-F130-E64E-8F6F-EEEE42620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62D9E1-3092-AF41-B384-639F202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01A115-BD99-C945-9107-8A7C473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61FEA0-07CD-5748-B89A-CD6FAEA0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32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D51F3-AC99-8843-AF9C-C0A01B0A7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F20328-9614-374A-A3AA-0050CC869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D98007-FCF6-0A48-83F2-CCA5D064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F577-A43E-AF48-8D8C-21E4AF82C20A}" type="datetimeFigureOut">
              <a:rPr lang="de-DE" smtClean="0"/>
              <a:t>04.03.2024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170318-9E70-F34A-A90D-0F7468EB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78088D-3D1A-F942-A2D9-216792F5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F5381-FF6D-3941-ACA0-FF4CB914A0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53D54-A631-6E47-8407-8D6241D8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A3B2B0-4B85-E944-8BD0-6B2E69CB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239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7FFA-6365-AE4E-B65E-E4072BCF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17A569-E64F-9149-B650-09445E8D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E037B-EF3F-1F4E-8C61-927191B1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7FFE56-8603-7344-91F7-1F319DA0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2D9F5-2480-A94E-AAA1-EC39994D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85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6B7D3-90FD-8841-B15D-9F29384B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4108C-7D4C-8549-9FB8-3197094F7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119292-F6B9-014A-9127-5EB0C5C21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FD5995-0E72-2D47-90C4-7EBDC624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5362F-DF53-8D46-92B2-4B580427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A8EACE-B75C-354F-AE38-7C2132B1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32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72F64-6D34-F14D-822D-97EEA2C3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4DA5C5-84F3-C542-A10F-F31B1BF0A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A83A7A-EC1F-C549-A786-0DEDB91A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CD9C0-6B10-194F-927F-BF7F64537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486114-D9D5-5F47-BA49-5D221358F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0F2438-0134-9F47-8301-67BEE507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6D1B2E-3576-BA49-B96C-F5C8A8EF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0A7F54-CD6F-AE4C-AF78-CAA25BA9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51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B6F20-1C46-1043-82F9-EDD9A197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6B20F6-A9E4-0C4A-8DA0-074487C9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334A0A-6BFE-8E45-9D76-EB8B5EC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3773ED-D42A-E94D-8744-B979352C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6FDDD7-F4AF-F24E-A823-3CD00059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4CD4F0-6D8B-F741-B58F-C87B42EE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9692F1-BC17-2446-97C5-CD8A15C8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64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FB371-97C5-1C4A-823F-6021C1BE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3AF4A-1DB0-1F46-8F84-44355347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C08E38-D932-4A43-9E84-7C36CF90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2797C0-4114-E048-A1E1-467D32DA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FD3C0C-0AF6-7D4F-A7A0-0384C903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0D5853-BB50-E649-82D9-BD15C417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63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2D5E4-BBE5-CB44-9A61-C60397F0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38B5C1-C2F4-BC4C-9535-FACF18F2B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9C2A78-81FE-104F-AB74-0F8E5706B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5F2209-EB3C-8B4E-8AC4-8685710C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04.03.2024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708B49-53A0-7E4C-B2DF-3037F781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BF8170-2F4C-1F4A-8CA0-9B31FDA4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32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>
            <a:extLst>
              <a:ext uri="{FF2B5EF4-FFF2-40B4-BE49-F238E27FC236}">
                <a16:creationId xmlns:a16="http://schemas.microsoft.com/office/drawing/2014/main" id="{3ABFA077-B452-984C-8C92-A3C844F848AA}"/>
              </a:ext>
            </a:extLst>
          </p:cNvPr>
          <p:cNvSpPr/>
          <p:nvPr userDrawn="1"/>
        </p:nvSpPr>
        <p:spPr>
          <a:xfrm>
            <a:off x="0" y="160396"/>
            <a:ext cx="2349190" cy="185854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39D00DC-BDB5-854C-868D-EFD36660920A}"/>
              </a:ext>
            </a:extLst>
          </p:cNvPr>
          <p:cNvSpPr/>
          <p:nvPr userDrawn="1"/>
        </p:nvSpPr>
        <p:spPr>
          <a:xfrm rot="16200000">
            <a:off x="10896614" y="264349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8C7C61-A0DF-FF4E-A619-455938A503B2}"/>
              </a:ext>
            </a:extLst>
          </p:cNvPr>
          <p:cNvSpPr/>
          <p:nvPr userDrawn="1"/>
        </p:nvSpPr>
        <p:spPr>
          <a:xfrm>
            <a:off x="10632265" y="0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4C77684-427E-F841-8187-6826845E6B99}"/>
              </a:ext>
            </a:extLst>
          </p:cNvPr>
          <p:cNvSpPr/>
          <p:nvPr userDrawn="1"/>
        </p:nvSpPr>
        <p:spPr>
          <a:xfrm>
            <a:off x="10860000" y="0"/>
            <a:ext cx="1332000" cy="1332000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6CBDB30E-78FD-A346-A7DC-AFCD24BD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490"/>
            <a:ext cx="9243349" cy="114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F3079FD-95D2-CE43-A7FA-F93DB9478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3982" cy="4046404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839FA2A-2583-D44E-A24D-6A81072E36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73605" y="6127141"/>
            <a:ext cx="1607493" cy="504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60562B-77D1-314E-A796-EEEE37E1482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51365" y="253435"/>
            <a:ext cx="929680" cy="777009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1795CB62-1C1C-4340-8F3E-68C776B52FBC}"/>
              </a:ext>
            </a:extLst>
          </p:cNvPr>
          <p:cNvSpPr/>
          <p:nvPr userDrawn="1"/>
        </p:nvSpPr>
        <p:spPr>
          <a:xfrm>
            <a:off x="0" y="6567826"/>
            <a:ext cx="7436244" cy="268658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74E408B-FA51-484E-9318-B820B2034E48}"/>
              </a:ext>
            </a:extLst>
          </p:cNvPr>
          <p:cNvSpPr/>
          <p:nvPr userDrawn="1"/>
        </p:nvSpPr>
        <p:spPr>
          <a:xfrm>
            <a:off x="0" y="6712411"/>
            <a:ext cx="7747146" cy="141891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D6A4E5-12B4-8643-B613-0F8060B0B541}"/>
              </a:ext>
            </a:extLst>
          </p:cNvPr>
          <p:cNvSpPr/>
          <p:nvPr userDrawn="1"/>
        </p:nvSpPr>
        <p:spPr>
          <a:xfrm>
            <a:off x="0" y="0"/>
            <a:ext cx="2661424" cy="185854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84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buntu" panose="020B0504030602030204" pitchFamily="34" charset="0"/>
          <a:ea typeface="Source Sans Pro" panose="020B0503030403020204" pitchFamily="34" charset="0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8.e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5.bin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99" Type="http://schemas.openxmlformats.org/officeDocument/2006/relationships/customXml" Target="../ink/ink152.xml"/><Relationship Id="rId21" Type="http://schemas.openxmlformats.org/officeDocument/2006/relationships/image" Target="../media/image370.png"/><Relationship Id="rId63" Type="http://schemas.openxmlformats.org/officeDocument/2006/relationships/image" Target="../media/image58.png"/><Relationship Id="rId159" Type="http://schemas.openxmlformats.org/officeDocument/2006/relationships/image" Target="../media/image106.png"/><Relationship Id="rId324" Type="http://schemas.openxmlformats.org/officeDocument/2006/relationships/image" Target="../media/image188.png"/><Relationship Id="rId170" Type="http://schemas.openxmlformats.org/officeDocument/2006/relationships/customXml" Target="../ink/ink87.xml"/><Relationship Id="rId226" Type="http://schemas.openxmlformats.org/officeDocument/2006/relationships/customXml" Target="../ink/ink115.xml"/><Relationship Id="rId268" Type="http://schemas.openxmlformats.org/officeDocument/2006/relationships/customXml" Target="../ink/ink136.xml"/><Relationship Id="rId32" Type="http://schemas.openxmlformats.org/officeDocument/2006/relationships/customXml" Target="../ink/ink18.xml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335" Type="http://schemas.openxmlformats.org/officeDocument/2006/relationships/customXml" Target="../ink/ink170.xml"/><Relationship Id="rId5" Type="http://schemas.openxmlformats.org/officeDocument/2006/relationships/image" Target="../media/image52.svg"/><Relationship Id="rId181" Type="http://schemas.openxmlformats.org/officeDocument/2006/relationships/image" Target="../media/image117.png"/><Relationship Id="rId237" Type="http://schemas.openxmlformats.org/officeDocument/2006/relationships/image" Target="../media/image145.png"/><Relationship Id="rId279" Type="http://schemas.openxmlformats.org/officeDocument/2006/relationships/image" Target="../media/image166.png"/><Relationship Id="rId43" Type="http://schemas.openxmlformats.org/officeDocument/2006/relationships/image" Target="../media/image48.png"/><Relationship Id="rId139" Type="http://schemas.openxmlformats.org/officeDocument/2006/relationships/image" Target="../media/image96.png"/><Relationship Id="rId290" Type="http://schemas.openxmlformats.org/officeDocument/2006/relationships/customXml" Target="../ink/ink147.xml"/><Relationship Id="rId304" Type="http://schemas.openxmlformats.org/officeDocument/2006/relationships/image" Target="../media/image178.png"/><Relationship Id="rId85" Type="http://schemas.openxmlformats.org/officeDocument/2006/relationships/image" Target="../media/image69.png"/><Relationship Id="rId150" Type="http://schemas.openxmlformats.org/officeDocument/2006/relationships/customXml" Target="../ink/ink77.xml"/><Relationship Id="rId192" Type="http://schemas.openxmlformats.org/officeDocument/2006/relationships/customXml" Target="../ink/ink98.xml"/><Relationship Id="rId206" Type="http://schemas.openxmlformats.org/officeDocument/2006/relationships/customXml" Target="../ink/ink105.xml"/><Relationship Id="rId248" Type="http://schemas.openxmlformats.org/officeDocument/2006/relationships/customXml" Target="../ink/ink126.xml"/><Relationship Id="rId12" Type="http://schemas.openxmlformats.org/officeDocument/2006/relationships/image" Target="../media/image57.png"/><Relationship Id="rId108" Type="http://schemas.openxmlformats.org/officeDocument/2006/relationships/customXml" Target="../ink/ink56.xml"/><Relationship Id="rId315" Type="http://schemas.openxmlformats.org/officeDocument/2006/relationships/customXml" Target="../ink/ink160.xml"/><Relationship Id="rId54" Type="http://schemas.openxmlformats.org/officeDocument/2006/relationships/customXml" Target="../ink/ink29.xml"/><Relationship Id="rId96" Type="http://schemas.openxmlformats.org/officeDocument/2006/relationships/customXml" Target="../ink/ink50.xml"/><Relationship Id="rId161" Type="http://schemas.openxmlformats.org/officeDocument/2006/relationships/image" Target="../media/image107.png"/><Relationship Id="rId217" Type="http://schemas.openxmlformats.org/officeDocument/2006/relationships/image" Target="../media/image135.png"/><Relationship Id="rId259" Type="http://schemas.openxmlformats.org/officeDocument/2006/relationships/image" Target="../media/image156.png"/><Relationship Id="rId23" Type="http://schemas.openxmlformats.org/officeDocument/2006/relationships/image" Target="../media/image380.png"/><Relationship Id="rId119" Type="http://schemas.openxmlformats.org/officeDocument/2006/relationships/image" Target="../media/image86.png"/><Relationship Id="rId270" Type="http://schemas.openxmlformats.org/officeDocument/2006/relationships/customXml" Target="../ink/ink137.xml"/><Relationship Id="rId326" Type="http://schemas.openxmlformats.org/officeDocument/2006/relationships/image" Target="../media/image189.png"/><Relationship Id="rId65" Type="http://schemas.openxmlformats.org/officeDocument/2006/relationships/image" Target="../media/image59.png"/><Relationship Id="rId130" Type="http://schemas.openxmlformats.org/officeDocument/2006/relationships/customXml" Target="../ink/ink67.xml"/><Relationship Id="rId172" Type="http://schemas.openxmlformats.org/officeDocument/2006/relationships/customXml" Target="../ink/ink88.xml"/><Relationship Id="rId228" Type="http://schemas.openxmlformats.org/officeDocument/2006/relationships/customXml" Target="../ink/ink116.xml"/><Relationship Id="rId281" Type="http://schemas.openxmlformats.org/officeDocument/2006/relationships/image" Target="../media/image167.png"/><Relationship Id="rId337" Type="http://schemas.openxmlformats.org/officeDocument/2006/relationships/customXml" Target="../ink/ink171.xml"/><Relationship Id="rId34" Type="http://schemas.openxmlformats.org/officeDocument/2006/relationships/customXml" Target="../ink/ink19.xml"/><Relationship Id="rId76" Type="http://schemas.openxmlformats.org/officeDocument/2006/relationships/customXml" Target="../ink/ink40.xml"/><Relationship Id="rId141" Type="http://schemas.openxmlformats.org/officeDocument/2006/relationships/image" Target="../media/image97.png"/><Relationship Id="rId7" Type="http://schemas.openxmlformats.org/officeDocument/2006/relationships/image" Target="../media/image53.png"/><Relationship Id="rId183" Type="http://schemas.openxmlformats.org/officeDocument/2006/relationships/image" Target="../media/image118.png"/><Relationship Id="rId239" Type="http://schemas.openxmlformats.org/officeDocument/2006/relationships/image" Target="../media/image146.png"/><Relationship Id="rId250" Type="http://schemas.openxmlformats.org/officeDocument/2006/relationships/customXml" Target="../ink/ink127.xml"/><Relationship Id="rId292" Type="http://schemas.openxmlformats.org/officeDocument/2006/relationships/customXml" Target="../ink/ink148.xml"/><Relationship Id="rId306" Type="http://schemas.openxmlformats.org/officeDocument/2006/relationships/image" Target="../media/image179.png"/><Relationship Id="rId45" Type="http://schemas.openxmlformats.org/officeDocument/2006/relationships/image" Target="../media/image490.png"/><Relationship Id="rId87" Type="http://schemas.openxmlformats.org/officeDocument/2006/relationships/image" Target="../media/image70.png"/><Relationship Id="rId110" Type="http://schemas.openxmlformats.org/officeDocument/2006/relationships/customXml" Target="../ink/ink57.xml"/><Relationship Id="rId152" Type="http://schemas.openxmlformats.org/officeDocument/2006/relationships/customXml" Target="../ink/ink78.xml"/><Relationship Id="rId194" Type="http://schemas.openxmlformats.org/officeDocument/2006/relationships/customXml" Target="../ink/ink99.xml"/><Relationship Id="rId208" Type="http://schemas.openxmlformats.org/officeDocument/2006/relationships/customXml" Target="../ink/ink106.xml"/><Relationship Id="rId240" Type="http://schemas.openxmlformats.org/officeDocument/2006/relationships/customXml" Target="../ink/ink122.xml"/><Relationship Id="rId261" Type="http://schemas.openxmlformats.org/officeDocument/2006/relationships/image" Target="../media/image157.png"/><Relationship Id="rId14" Type="http://schemas.openxmlformats.org/officeDocument/2006/relationships/customXml" Target="../ink/ink9.xml"/><Relationship Id="rId35" Type="http://schemas.openxmlformats.org/officeDocument/2006/relationships/image" Target="../media/image440.png"/><Relationship Id="rId56" Type="http://schemas.openxmlformats.org/officeDocument/2006/relationships/customXml" Target="../ink/ink30.xml"/><Relationship Id="rId77" Type="http://schemas.openxmlformats.org/officeDocument/2006/relationships/image" Target="../media/image65.png"/><Relationship Id="rId100" Type="http://schemas.openxmlformats.org/officeDocument/2006/relationships/customXml" Target="../ink/ink52.xml"/><Relationship Id="rId282" Type="http://schemas.openxmlformats.org/officeDocument/2006/relationships/customXml" Target="../ink/ink143.xml"/><Relationship Id="rId317" Type="http://schemas.openxmlformats.org/officeDocument/2006/relationships/customXml" Target="../ink/ink161.xml"/><Relationship Id="rId338" Type="http://schemas.openxmlformats.org/officeDocument/2006/relationships/image" Target="../media/image195.png"/><Relationship Id="rId8" Type="http://schemas.openxmlformats.org/officeDocument/2006/relationships/image" Target="../media/image54.svg"/><Relationship Id="rId98" Type="http://schemas.openxmlformats.org/officeDocument/2006/relationships/customXml" Target="../ink/ink51.xml"/><Relationship Id="rId121" Type="http://schemas.openxmlformats.org/officeDocument/2006/relationships/image" Target="../media/image87.png"/><Relationship Id="rId142" Type="http://schemas.openxmlformats.org/officeDocument/2006/relationships/customXml" Target="../ink/ink73.xml"/><Relationship Id="rId163" Type="http://schemas.openxmlformats.org/officeDocument/2006/relationships/image" Target="../media/image108.png"/><Relationship Id="rId184" Type="http://schemas.openxmlformats.org/officeDocument/2006/relationships/customXml" Target="../ink/ink94.xml"/><Relationship Id="rId219" Type="http://schemas.openxmlformats.org/officeDocument/2006/relationships/image" Target="../media/image136.png"/><Relationship Id="rId230" Type="http://schemas.openxmlformats.org/officeDocument/2006/relationships/customXml" Target="../ink/ink117.xml"/><Relationship Id="rId251" Type="http://schemas.openxmlformats.org/officeDocument/2006/relationships/image" Target="../media/image152.png"/><Relationship Id="rId25" Type="http://schemas.openxmlformats.org/officeDocument/2006/relationships/image" Target="../media/image390.png"/><Relationship Id="rId46" Type="http://schemas.openxmlformats.org/officeDocument/2006/relationships/customXml" Target="../ink/ink25.xml"/><Relationship Id="rId67" Type="http://schemas.openxmlformats.org/officeDocument/2006/relationships/image" Target="../media/image60.png"/><Relationship Id="rId272" Type="http://schemas.openxmlformats.org/officeDocument/2006/relationships/customXml" Target="../ink/ink138.xml"/><Relationship Id="rId293" Type="http://schemas.openxmlformats.org/officeDocument/2006/relationships/image" Target="../media/image173.png"/><Relationship Id="rId307" Type="http://schemas.openxmlformats.org/officeDocument/2006/relationships/customXml" Target="../ink/ink156.xml"/><Relationship Id="rId328" Type="http://schemas.openxmlformats.org/officeDocument/2006/relationships/image" Target="../media/image190.png"/><Relationship Id="rId88" Type="http://schemas.openxmlformats.org/officeDocument/2006/relationships/customXml" Target="../ink/ink46.xml"/><Relationship Id="rId111" Type="http://schemas.openxmlformats.org/officeDocument/2006/relationships/image" Target="../media/image82.png"/><Relationship Id="rId132" Type="http://schemas.openxmlformats.org/officeDocument/2006/relationships/customXml" Target="../ink/ink68.xml"/><Relationship Id="rId153" Type="http://schemas.openxmlformats.org/officeDocument/2006/relationships/image" Target="../media/image103.png"/><Relationship Id="rId174" Type="http://schemas.openxmlformats.org/officeDocument/2006/relationships/customXml" Target="../ink/ink89.xml"/><Relationship Id="rId195" Type="http://schemas.openxmlformats.org/officeDocument/2006/relationships/image" Target="../media/image124.png"/><Relationship Id="rId209" Type="http://schemas.openxmlformats.org/officeDocument/2006/relationships/image" Target="../media/image131.png"/><Relationship Id="rId220" Type="http://schemas.openxmlformats.org/officeDocument/2006/relationships/customXml" Target="../ink/ink112.xml"/><Relationship Id="rId241" Type="http://schemas.openxmlformats.org/officeDocument/2006/relationships/image" Target="../media/image147.png"/><Relationship Id="rId15" Type="http://schemas.openxmlformats.org/officeDocument/2006/relationships/image" Target="../media/image34.png"/><Relationship Id="rId36" Type="http://schemas.openxmlformats.org/officeDocument/2006/relationships/customXml" Target="../ink/ink20.xml"/><Relationship Id="rId57" Type="http://schemas.openxmlformats.org/officeDocument/2006/relationships/image" Target="../media/image550.png"/><Relationship Id="rId262" Type="http://schemas.openxmlformats.org/officeDocument/2006/relationships/customXml" Target="../ink/ink133.xml"/><Relationship Id="rId283" Type="http://schemas.openxmlformats.org/officeDocument/2006/relationships/image" Target="../media/image168.png"/><Relationship Id="rId318" Type="http://schemas.openxmlformats.org/officeDocument/2006/relationships/image" Target="../media/image185.png"/><Relationship Id="rId339" Type="http://schemas.openxmlformats.org/officeDocument/2006/relationships/customXml" Target="../ink/ink172.xml"/><Relationship Id="rId78" Type="http://schemas.openxmlformats.org/officeDocument/2006/relationships/customXml" Target="../ink/ink41.xml"/><Relationship Id="rId99" Type="http://schemas.openxmlformats.org/officeDocument/2006/relationships/image" Target="../media/image76.png"/><Relationship Id="rId101" Type="http://schemas.openxmlformats.org/officeDocument/2006/relationships/image" Target="../media/image77.png"/><Relationship Id="rId122" Type="http://schemas.openxmlformats.org/officeDocument/2006/relationships/customXml" Target="../ink/ink63.xml"/><Relationship Id="rId143" Type="http://schemas.openxmlformats.org/officeDocument/2006/relationships/image" Target="../media/image98.png"/><Relationship Id="rId164" Type="http://schemas.openxmlformats.org/officeDocument/2006/relationships/customXml" Target="../ink/ink84.xml"/><Relationship Id="rId185" Type="http://schemas.openxmlformats.org/officeDocument/2006/relationships/image" Target="../media/image119.png"/><Relationship Id="rId9" Type="http://schemas.openxmlformats.org/officeDocument/2006/relationships/image" Target="../media/image55.png"/><Relationship Id="rId210" Type="http://schemas.openxmlformats.org/officeDocument/2006/relationships/customXml" Target="../ink/ink107.xml"/><Relationship Id="rId26" Type="http://schemas.openxmlformats.org/officeDocument/2006/relationships/customXml" Target="../ink/ink15.xml"/><Relationship Id="rId231" Type="http://schemas.openxmlformats.org/officeDocument/2006/relationships/image" Target="../media/image142.png"/><Relationship Id="rId252" Type="http://schemas.openxmlformats.org/officeDocument/2006/relationships/customXml" Target="../ink/ink128.xml"/><Relationship Id="rId273" Type="http://schemas.openxmlformats.org/officeDocument/2006/relationships/image" Target="../media/image163.png"/><Relationship Id="rId294" Type="http://schemas.openxmlformats.org/officeDocument/2006/relationships/customXml" Target="../ink/ink149.xml"/><Relationship Id="rId308" Type="http://schemas.openxmlformats.org/officeDocument/2006/relationships/image" Target="../media/image180.png"/><Relationship Id="rId329" Type="http://schemas.openxmlformats.org/officeDocument/2006/relationships/customXml" Target="../ink/ink167.xml"/><Relationship Id="rId47" Type="http://schemas.openxmlformats.org/officeDocument/2006/relationships/image" Target="../media/image50.png"/><Relationship Id="rId68" Type="http://schemas.openxmlformats.org/officeDocument/2006/relationships/customXml" Target="../ink/ink36.xml"/><Relationship Id="rId89" Type="http://schemas.openxmlformats.org/officeDocument/2006/relationships/image" Target="../media/image71.png"/><Relationship Id="rId112" Type="http://schemas.openxmlformats.org/officeDocument/2006/relationships/customXml" Target="../ink/ink58.xml"/><Relationship Id="rId133" Type="http://schemas.openxmlformats.org/officeDocument/2006/relationships/image" Target="../media/image93.png"/><Relationship Id="rId154" Type="http://schemas.openxmlformats.org/officeDocument/2006/relationships/customXml" Target="../ink/ink79.xml"/><Relationship Id="rId175" Type="http://schemas.openxmlformats.org/officeDocument/2006/relationships/image" Target="../media/image114.png"/><Relationship Id="rId340" Type="http://schemas.openxmlformats.org/officeDocument/2006/relationships/image" Target="../media/image196.png"/><Relationship Id="rId196" Type="http://schemas.openxmlformats.org/officeDocument/2006/relationships/customXml" Target="../ink/ink100.xml"/><Relationship Id="rId200" Type="http://schemas.openxmlformats.org/officeDocument/2006/relationships/customXml" Target="../ink/ink102.xml"/><Relationship Id="rId16" Type="http://schemas.openxmlformats.org/officeDocument/2006/relationships/customXml" Target="../ink/ink10.xml"/><Relationship Id="rId221" Type="http://schemas.openxmlformats.org/officeDocument/2006/relationships/image" Target="../media/image137.png"/><Relationship Id="rId242" Type="http://schemas.openxmlformats.org/officeDocument/2006/relationships/customXml" Target="../ink/ink123.xml"/><Relationship Id="rId263" Type="http://schemas.openxmlformats.org/officeDocument/2006/relationships/image" Target="../media/image158.png"/><Relationship Id="rId284" Type="http://schemas.openxmlformats.org/officeDocument/2006/relationships/customXml" Target="../ink/ink144.xml"/><Relationship Id="rId319" Type="http://schemas.openxmlformats.org/officeDocument/2006/relationships/customXml" Target="../ink/ink162.xml"/><Relationship Id="rId37" Type="http://schemas.openxmlformats.org/officeDocument/2006/relationships/image" Target="../media/image450.png"/><Relationship Id="rId58" Type="http://schemas.openxmlformats.org/officeDocument/2006/relationships/customXml" Target="../ink/ink31.xml"/><Relationship Id="rId79" Type="http://schemas.openxmlformats.org/officeDocument/2006/relationships/image" Target="../media/image66.png"/><Relationship Id="rId102" Type="http://schemas.openxmlformats.org/officeDocument/2006/relationships/customXml" Target="../ink/ink53.xml"/><Relationship Id="rId123" Type="http://schemas.openxmlformats.org/officeDocument/2006/relationships/image" Target="../media/image88.png"/><Relationship Id="rId144" Type="http://schemas.openxmlformats.org/officeDocument/2006/relationships/customXml" Target="../ink/ink74.xml"/><Relationship Id="rId330" Type="http://schemas.openxmlformats.org/officeDocument/2006/relationships/image" Target="../media/image191.png"/><Relationship Id="rId90" Type="http://schemas.openxmlformats.org/officeDocument/2006/relationships/customXml" Target="../ink/ink47.xml"/><Relationship Id="rId165" Type="http://schemas.openxmlformats.org/officeDocument/2006/relationships/image" Target="../media/image109.png"/><Relationship Id="rId186" Type="http://schemas.openxmlformats.org/officeDocument/2006/relationships/customXml" Target="../ink/ink95.xml"/><Relationship Id="rId211" Type="http://schemas.openxmlformats.org/officeDocument/2006/relationships/image" Target="../media/image132.png"/><Relationship Id="rId232" Type="http://schemas.openxmlformats.org/officeDocument/2006/relationships/customXml" Target="../ink/ink118.xml"/><Relationship Id="rId253" Type="http://schemas.openxmlformats.org/officeDocument/2006/relationships/image" Target="../media/image153.png"/><Relationship Id="rId274" Type="http://schemas.openxmlformats.org/officeDocument/2006/relationships/customXml" Target="../ink/ink139.xml"/><Relationship Id="rId295" Type="http://schemas.openxmlformats.org/officeDocument/2006/relationships/customXml" Target="../ink/ink150.xml"/><Relationship Id="rId309" Type="http://schemas.openxmlformats.org/officeDocument/2006/relationships/customXml" Target="../ink/ink157.xml"/><Relationship Id="rId27" Type="http://schemas.openxmlformats.org/officeDocument/2006/relationships/image" Target="../media/image400.png"/><Relationship Id="rId48" Type="http://schemas.openxmlformats.org/officeDocument/2006/relationships/customXml" Target="../ink/ink26.xml"/><Relationship Id="rId69" Type="http://schemas.openxmlformats.org/officeDocument/2006/relationships/image" Target="../media/image61.png"/><Relationship Id="rId113" Type="http://schemas.openxmlformats.org/officeDocument/2006/relationships/image" Target="../media/image83.png"/><Relationship Id="rId134" Type="http://schemas.openxmlformats.org/officeDocument/2006/relationships/customXml" Target="../ink/ink69.xml"/><Relationship Id="rId320" Type="http://schemas.openxmlformats.org/officeDocument/2006/relationships/image" Target="../media/image186.png"/><Relationship Id="rId80" Type="http://schemas.openxmlformats.org/officeDocument/2006/relationships/customXml" Target="../ink/ink42.xml"/><Relationship Id="rId155" Type="http://schemas.openxmlformats.org/officeDocument/2006/relationships/image" Target="../media/image104.png"/><Relationship Id="rId176" Type="http://schemas.openxmlformats.org/officeDocument/2006/relationships/customXml" Target="../ink/ink90.xml"/><Relationship Id="rId197" Type="http://schemas.openxmlformats.org/officeDocument/2006/relationships/image" Target="../media/image125.png"/><Relationship Id="rId341" Type="http://schemas.openxmlformats.org/officeDocument/2006/relationships/customXml" Target="../ink/ink173.xml"/><Relationship Id="rId201" Type="http://schemas.openxmlformats.org/officeDocument/2006/relationships/image" Target="../media/image127.png"/><Relationship Id="rId222" Type="http://schemas.openxmlformats.org/officeDocument/2006/relationships/customXml" Target="../ink/ink113.xml"/><Relationship Id="rId243" Type="http://schemas.openxmlformats.org/officeDocument/2006/relationships/image" Target="../media/image148.png"/><Relationship Id="rId264" Type="http://schemas.openxmlformats.org/officeDocument/2006/relationships/customXml" Target="../ink/ink134.xml"/><Relationship Id="rId285" Type="http://schemas.openxmlformats.org/officeDocument/2006/relationships/image" Target="../media/image169.png"/><Relationship Id="rId17" Type="http://schemas.openxmlformats.org/officeDocument/2006/relationships/image" Target="../media/image35.png"/><Relationship Id="rId38" Type="http://schemas.openxmlformats.org/officeDocument/2006/relationships/customXml" Target="../ink/ink21.xml"/><Relationship Id="rId59" Type="http://schemas.openxmlformats.org/officeDocument/2006/relationships/image" Target="../media/image56.png"/><Relationship Id="rId103" Type="http://schemas.openxmlformats.org/officeDocument/2006/relationships/image" Target="../media/image78.png"/><Relationship Id="rId124" Type="http://schemas.openxmlformats.org/officeDocument/2006/relationships/customXml" Target="../ink/ink64.xml"/><Relationship Id="rId310" Type="http://schemas.openxmlformats.org/officeDocument/2006/relationships/image" Target="../media/image181.png"/><Relationship Id="rId70" Type="http://schemas.openxmlformats.org/officeDocument/2006/relationships/customXml" Target="../ink/ink37.xml"/><Relationship Id="rId91" Type="http://schemas.openxmlformats.org/officeDocument/2006/relationships/image" Target="../media/image72.png"/><Relationship Id="rId145" Type="http://schemas.openxmlformats.org/officeDocument/2006/relationships/image" Target="../media/image99.png"/><Relationship Id="rId166" Type="http://schemas.openxmlformats.org/officeDocument/2006/relationships/customXml" Target="../ink/ink85.xml"/><Relationship Id="rId187" Type="http://schemas.openxmlformats.org/officeDocument/2006/relationships/image" Target="../media/image120.png"/><Relationship Id="rId331" Type="http://schemas.openxmlformats.org/officeDocument/2006/relationships/customXml" Target="../ink/ink168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8.xml"/><Relationship Id="rId233" Type="http://schemas.openxmlformats.org/officeDocument/2006/relationships/image" Target="../media/image143.png"/><Relationship Id="rId254" Type="http://schemas.openxmlformats.org/officeDocument/2006/relationships/customXml" Target="../ink/ink129.xml"/><Relationship Id="rId28" Type="http://schemas.openxmlformats.org/officeDocument/2006/relationships/customXml" Target="../ink/ink16.xml"/><Relationship Id="rId49" Type="http://schemas.openxmlformats.org/officeDocument/2006/relationships/image" Target="../media/image510.png"/><Relationship Id="rId114" Type="http://schemas.openxmlformats.org/officeDocument/2006/relationships/customXml" Target="../ink/ink59.xml"/><Relationship Id="rId275" Type="http://schemas.openxmlformats.org/officeDocument/2006/relationships/image" Target="../media/image164.png"/><Relationship Id="rId296" Type="http://schemas.openxmlformats.org/officeDocument/2006/relationships/image" Target="../media/image174.png"/><Relationship Id="rId300" Type="http://schemas.openxmlformats.org/officeDocument/2006/relationships/image" Target="../media/image176.png"/><Relationship Id="rId60" Type="http://schemas.openxmlformats.org/officeDocument/2006/relationships/customXml" Target="../ink/ink32.xml"/><Relationship Id="rId81" Type="http://schemas.openxmlformats.org/officeDocument/2006/relationships/image" Target="../media/image67.png"/><Relationship Id="rId135" Type="http://schemas.openxmlformats.org/officeDocument/2006/relationships/image" Target="../media/image94.png"/><Relationship Id="rId156" Type="http://schemas.openxmlformats.org/officeDocument/2006/relationships/customXml" Target="../ink/ink80.xml"/><Relationship Id="rId177" Type="http://schemas.openxmlformats.org/officeDocument/2006/relationships/image" Target="../media/image115.png"/><Relationship Id="rId198" Type="http://schemas.openxmlformats.org/officeDocument/2006/relationships/customXml" Target="../ink/ink101.xml"/><Relationship Id="rId321" Type="http://schemas.openxmlformats.org/officeDocument/2006/relationships/customXml" Target="../ink/ink163.xml"/><Relationship Id="rId342" Type="http://schemas.openxmlformats.org/officeDocument/2006/relationships/image" Target="../media/image197.png"/><Relationship Id="rId202" Type="http://schemas.openxmlformats.org/officeDocument/2006/relationships/customXml" Target="../ink/ink103.xml"/><Relationship Id="rId223" Type="http://schemas.openxmlformats.org/officeDocument/2006/relationships/image" Target="../media/image138.png"/><Relationship Id="rId244" Type="http://schemas.openxmlformats.org/officeDocument/2006/relationships/customXml" Target="../ink/ink124.xml"/><Relationship Id="rId18" Type="http://schemas.openxmlformats.org/officeDocument/2006/relationships/customXml" Target="../ink/ink11.xml"/><Relationship Id="rId39" Type="http://schemas.openxmlformats.org/officeDocument/2006/relationships/image" Target="../media/image460.png"/><Relationship Id="rId265" Type="http://schemas.openxmlformats.org/officeDocument/2006/relationships/image" Target="../media/image159.png"/><Relationship Id="rId286" Type="http://schemas.openxmlformats.org/officeDocument/2006/relationships/customXml" Target="../ink/ink145.xml"/><Relationship Id="rId50" Type="http://schemas.openxmlformats.org/officeDocument/2006/relationships/customXml" Target="../ink/ink27.xml"/><Relationship Id="rId104" Type="http://schemas.openxmlformats.org/officeDocument/2006/relationships/customXml" Target="../ink/ink54.xml"/><Relationship Id="rId125" Type="http://schemas.openxmlformats.org/officeDocument/2006/relationships/image" Target="../media/image89.png"/><Relationship Id="rId146" Type="http://schemas.openxmlformats.org/officeDocument/2006/relationships/customXml" Target="../ink/ink75.xml"/><Relationship Id="rId167" Type="http://schemas.openxmlformats.org/officeDocument/2006/relationships/image" Target="../media/image110.png"/><Relationship Id="rId188" Type="http://schemas.openxmlformats.org/officeDocument/2006/relationships/customXml" Target="../ink/ink96.xml"/><Relationship Id="rId311" Type="http://schemas.openxmlformats.org/officeDocument/2006/relationships/customXml" Target="../ink/ink158.xml"/><Relationship Id="rId332" Type="http://schemas.openxmlformats.org/officeDocument/2006/relationships/image" Target="../media/image192.png"/><Relationship Id="rId71" Type="http://schemas.openxmlformats.org/officeDocument/2006/relationships/image" Target="../media/image62.png"/><Relationship Id="rId92" Type="http://schemas.openxmlformats.org/officeDocument/2006/relationships/customXml" Target="../ink/ink48.xml"/><Relationship Id="rId213" Type="http://schemas.openxmlformats.org/officeDocument/2006/relationships/image" Target="../media/image133.png"/><Relationship Id="rId234" Type="http://schemas.openxmlformats.org/officeDocument/2006/relationships/customXml" Target="../ink/ink119.xml"/><Relationship Id="rId2" Type="http://schemas.openxmlformats.org/officeDocument/2006/relationships/image" Target="../media/image49.png"/><Relationship Id="rId29" Type="http://schemas.openxmlformats.org/officeDocument/2006/relationships/image" Target="../media/image410.png"/><Relationship Id="rId255" Type="http://schemas.openxmlformats.org/officeDocument/2006/relationships/image" Target="../media/image154.png"/><Relationship Id="rId276" Type="http://schemas.openxmlformats.org/officeDocument/2006/relationships/customXml" Target="../ink/ink140.xml"/><Relationship Id="rId297" Type="http://schemas.openxmlformats.org/officeDocument/2006/relationships/customXml" Target="../ink/ink151.xml"/><Relationship Id="rId40" Type="http://schemas.openxmlformats.org/officeDocument/2006/relationships/customXml" Target="../ink/ink22.xml"/><Relationship Id="rId115" Type="http://schemas.openxmlformats.org/officeDocument/2006/relationships/image" Target="../media/image84.png"/><Relationship Id="rId136" Type="http://schemas.openxmlformats.org/officeDocument/2006/relationships/customXml" Target="../ink/ink70.xml"/><Relationship Id="rId157" Type="http://schemas.openxmlformats.org/officeDocument/2006/relationships/image" Target="../media/image105.png"/><Relationship Id="rId178" Type="http://schemas.openxmlformats.org/officeDocument/2006/relationships/customXml" Target="../ink/ink91.xml"/><Relationship Id="rId301" Type="http://schemas.openxmlformats.org/officeDocument/2006/relationships/customXml" Target="../ink/ink153.xml"/><Relationship Id="rId322" Type="http://schemas.openxmlformats.org/officeDocument/2006/relationships/image" Target="../media/image187.png"/><Relationship Id="rId343" Type="http://schemas.openxmlformats.org/officeDocument/2006/relationships/customXml" Target="../ink/ink174.xml"/><Relationship Id="rId61" Type="http://schemas.openxmlformats.org/officeDocument/2006/relationships/image" Target="../media/image570.png"/><Relationship Id="rId82" Type="http://schemas.openxmlformats.org/officeDocument/2006/relationships/customXml" Target="../ink/ink43.xml"/><Relationship Id="rId199" Type="http://schemas.openxmlformats.org/officeDocument/2006/relationships/image" Target="../media/image126.png"/><Relationship Id="rId203" Type="http://schemas.openxmlformats.org/officeDocument/2006/relationships/image" Target="../media/image128.png"/><Relationship Id="rId19" Type="http://schemas.openxmlformats.org/officeDocument/2006/relationships/image" Target="../media/image360.png"/><Relationship Id="rId224" Type="http://schemas.openxmlformats.org/officeDocument/2006/relationships/customXml" Target="../ink/ink114.xml"/><Relationship Id="rId245" Type="http://schemas.openxmlformats.org/officeDocument/2006/relationships/image" Target="../media/image149.png"/><Relationship Id="rId266" Type="http://schemas.openxmlformats.org/officeDocument/2006/relationships/customXml" Target="../ink/ink135.xml"/><Relationship Id="rId287" Type="http://schemas.openxmlformats.org/officeDocument/2006/relationships/image" Target="../media/image170.png"/><Relationship Id="rId30" Type="http://schemas.openxmlformats.org/officeDocument/2006/relationships/customXml" Target="../ink/ink17.xml"/><Relationship Id="rId105" Type="http://schemas.openxmlformats.org/officeDocument/2006/relationships/image" Target="../media/image79.png"/><Relationship Id="rId126" Type="http://schemas.openxmlformats.org/officeDocument/2006/relationships/customXml" Target="../ink/ink65.xml"/><Relationship Id="rId147" Type="http://schemas.openxmlformats.org/officeDocument/2006/relationships/image" Target="../media/image100.png"/><Relationship Id="rId168" Type="http://schemas.openxmlformats.org/officeDocument/2006/relationships/customXml" Target="../ink/ink86.xml"/><Relationship Id="rId312" Type="http://schemas.openxmlformats.org/officeDocument/2006/relationships/image" Target="../media/image182.png"/><Relationship Id="rId333" Type="http://schemas.openxmlformats.org/officeDocument/2006/relationships/customXml" Target="../ink/ink169.xml"/><Relationship Id="rId51" Type="http://schemas.openxmlformats.org/officeDocument/2006/relationships/image" Target="../media/image52.png"/><Relationship Id="rId72" Type="http://schemas.openxmlformats.org/officeDocument/2006/relationships/customXml" Target="../ink/ink38.xml"/><Relationship Id="rId93" Type="http://schemas.openxmlformats.org/officeDocument/2006/relationships/image" Target="../media/image73.png"/><Relationship Id="rId189" Type="http://schemas.openxmlformats.org/officeDocument/2006/relationships/image" Target="../media/image121.png"/><Relationship Id="rId3" Type="http://schemas.openxmlformats.org/officeDocument/2006/relationships/image" Target="../media/image50.svg"/><Relationship Id="rId214" Type="http://schemas.openxmlformats.org/officeDocument/2006/relationships/customXml" Target="../ink/ink109.xml"/><Relationship Id="rId235" Type="http://schemas.openxmlformats.org/officeDocument/2006/relationships/image" Target="../media/image144.png"/><Relationship Id="rId256" Type="http://schemas.openxmlformats.org/officeDocument/2006/relationships/customXml" Target="../ink/ink130.xml"/><Relationship Id="rId277" Type="http://schemas.openxmlformats.org/officeDocument/2006/relationships/image" Target="../media/image165.png"/><Relationship Id="rId298" Type="http://schemas.openxmlformats.org/officeDocument/2006/relationships/image" Target="../media/image175.png"/><Relationship Id="rId116" Type="http://schemas.openxmlformats.org/officeDocument/2006/relationships/customXml" Target="../ink/ink60.xml"/><Relationship Id="rId137" Type="http://schemas.openxmlformats.org/officeDocument/2006/relationships/image" Target="../media/image95.png"/><Relationship Id="rId158" Type="http://schemas.openxmlformats.org/officeDocument/2006/relationships/customXml" Target="../ink/ink81.xml"/><Relationship Id="rId302" Type="http://schemas.openxmlformats.org/officeDocument/2006/relationships/image" Target="../media/image177.png"/><Relationship Id="rId323" Type="http://schemas.openxmlformats.org/officeDocument/2006/relationships/customXml" Target="../ink/ink164.xml"/><Relationship Id="rId344" Type="http://schemas.openxmlformats.org/officeDocument/2006/relationships/image" Target="../media/image198.png"/><Relationship Id="rId20" Type="http://schemas.openxmlformats.org/officeDocument/2006/relationships/customXml" Target="../ink/ink12.xml"/><Relationship Id="rId41" Type="http://schemas.openxmlformats.org/officeDocument/2006/relationships/image" Target="../media/image470.png"/><Relationship Id="rId62" Type="http://schemas.openxmlformats.org/officeDocument/2006/relationships/customXml" Target="../ink/ink33.xml"/><Relationship Id="rId83" Type="http://schemas.openxmlformats.org/officeDocument/2006/relationships/image" Target="../media/image68.png"/><Relationship Id="rId179" Type="http://schemas.openxmlformats.org/officeDocument/2006/relationships/image" Target="../media/image116.png"/><Relationship Id="rId190" Type="http://schemas.openxmlformats.org/officeDocument/2006/relationships/customXml" Target="../ink/ink97.xml"/><Relationship Id="rId204" Type="http://schemas.openxmlformats.org/officeDocument/2006/relationships/customXml" Target="../ink/ink104.xml"/><Relationship Id="rId225" Type="http://schemas.openxmlformats.org/officeDocument/2006/relationships/image" Target="../media/image139.png"/><Relationship Id="rId246" Type="http://schemas.openxmlformats.org/officeDocument/2006/relationships/customXml" Target="../ink/ink125.xml"/><Relationship Id="rId267" Type="http://schemas.openxmlformats.org/officeDocument/2006/relationships/image" Target="../media/image160.png"/><Relationship Id="rId288" Type="http://schemas.openxmlformats.org/officeDocument/2006/relationships/customXml" Target="../ink/ink146.xml"/><Relationship Id="rId106" Type="http://schemas.openxmlformats.org/officeDocument/2006/relationships/customXml" Target="../ink/ink55.xml"/><Relationship Id="rId127" Type="http://schemas.openxmlformats.org/officeDocument/2006/relationships/image" Target="../media/image90.png"/><Relationship Id="rId313" Type="http://schemas.openxmlformats.org/officeDocument/2006/relationships/customXml" Target="../ink/ink159.xml"/><Relationship Id="rId10" Type="http://schemas.openxmlformats.org/officeDocument/2006/relationships/image" Target="../media/image56.svg"/><Relationship Id="rId31" Type="http://schemas.openxmlformats.org/officeDocument/2006/relationships/image" Target="../media/image420.png"/><Relationship Id="rId52" Type="http://schemas.openxmlformats.org/officeDocument/2006/relationships/customXml" Target="../ink/ink28.xml"/><Relationship Id="rId73" Type="http://schemas.openxmlformats.org/officeDocument/2006/relationships/image" Target="../media/image63.png"/><Relationship Id="rId94" Type="http://schemas.openxmlformats.org/officeDocument/2006/relationships/customXml" Target="../ink/ink49.xml"/><Relationship Id="rId148" Type="http://schemas.openxmlformats.org/officeDocument/2006/relationships/customXml" Target="../ink/ink76.xml"/><Relationship Id="rId169" Type="http://schemas.openxmlformats.org/officeDocument/2006/relationships/image" Target="../media/image111.png"/><Relationship Id="rId334" Type="http://schemas.openxmlformats.org/officeDocument/2006/relationships/image" Target="../media/image193.png"/><Relationship Id="rId4" Type="http://schemas.openxmlformats.org/officeDocument/2006/relationships/image" Target="../media/image51.png"/><Relationship Id="rId180" Type="http://schemas.openxmlformats.org/officeDocument/2006/relationships/customXml" Target="../ink/ink92.xml"/><Relationship Id="rId215" Type="http://schemas.openxmlformats.org/officeDocument/2006/relationships/image" Target="../media/image134.png"/><Relationship Id="rId236" Type="http://schemas.openxmlformats.org/officeDocument/2006/relationships/customXml" Target="../ink/ink120.xml"/><Relationship Id="rId257" Type="http://schemas.openxmlformats.org/officeDocument/2006/relationships/image" Target="../media/image155.png"/><Relationship Id="rId278" Type="http://schemas.openxmlformats.org/officeDocument/2006/relationships/customXml" Target="../ink/ink141.xml"/><Relationship Id="rId303" Type="http://schemas.openxmlformats.org/officeDocument/2006/relationships/customXml" Target="../ink/ink154.xml"/><Relationship Id="rId42" Type="http://schemas.openxmlformats.org/officeDocument/2006/relationships/customXml" Target="../ink/ink23.xml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191" Type="http://schemas.openxmlformats.org/officeDocument/2006/relationships/image" Target="../media/image122.png"/><Relationship Id="rId205" Type="http://schemas.openxmlformats.org/officeDocument/2006/relationships/image" Target="../media/image129.png"/><Relationship Id="rId247" Type="http://schemas.openxmlformats.org/officeDocument/2006/relationships/image" Target="../media/image150.png"/><Relationship Id="rId107" Type="http://schemas.openxmlformats.org/officeDocument/2006/relationships/image" Target="../media/image80.png"/><Relationship Id="rId289" Type="http://schemas.openxmlformats.org/officeDocument/2006/relationships/image" Target="../media/image171.png"/><Relationship Id="rId11" Type="http://schemas.openxmlformats.org/officeDocument/2006/relationships/image" Target="../media/image15.png"/><Relationship Id="rId53" Type="http://schemas.openxmlformats.org/officeDocument/2006/relationships/image" Target="../media/image530.png"/><Relationship Id="rId149" Type="http://schemas.openxmlformats.org/officeDocument/2006/relationships/image" Target="../media/image101.png"/><Relationship Id="rId314" Type="http://schemas.openxmlformats.org/officeDocument/2006/relationships/image" Target="../media/image183.png"/><Relationship Id="rId95" Type="http://schemas.openxmlformats.org/officeDocument/2006/relationships/image" Target="../media/image74.png"/><Relationship Id="rId160" Type="http://schemas.openxmlformats.org/officeDocument/2006/relationships/customXml" Target="../ink/ink82.xml"/><Relationship Id="rId216" Type="http://schemas.openxmlformats.org/officeDocument/2006/relationships/customXml" Target="../ink/ink110.xml"/><Relationship Id="rId258" Type="http://schemas.openxmlformats.org/officeDocument/2006/relationships/customXml" Target="../ink/ink131.xml"/><Relationship Id="rId22" Type="http://schemas.openxmlformats.org/officeDocument/2006/relationships/customXml" Target="../ink/ink13.xml"/><Relationship Id="rId64" Type="http://schemas.openxmlformats.org/officeDocument/2006/relationships/customXml" Target="../ink/ink34.xml"/><Relationship Id="rId118" Type="http://schemas.openxmlformats.org/officeDocument/2006/relationships/customXml" Target="../ink/ink61.xml"/><Relationship Id="rId325" Type="http://schemas.openxmlformats.org/officeDocument/2006/relationships/customXml" Target="../ink/ink165.xml"/><Relationship Id="rId171" Type="http://schemas.openxmlformats.org/officeDocument/2006/relationships/image" Target="../media/image112.png"/><Relationship Id="rId227" Type="http://schemas.openxmlformats.org/officeDocument/2006/relationships/image" Target="../media/image140.png"/><Relationship Id="rId269" Type="http://schemas.openxmlformats.org/officeDocument/2006/relationships/image" Target="../media/image161.png"/><Relationship Id="rId33" Type="http://schemas.openxmlformats.org/officeDocument/2006/relationships/image" Target="../media/image430.png"/><Relationship Id="rId129" Type="http://schemas.openxmlformats.org/officeDocument/2006/relationships/image" Target="../media/image91.png"/><Relationship Id="rId280" Type="http://schemas.openxmlformats.org/officeDocument/2006/relationships/customXml" Target="../ink/ink142.xml"/><Relationship Id="rId336" Type="http://schemas.openxmlformats.org/officeDocument/2006/relationships/image" Target="../media/image194.png"/><Relationship Id="rId75" Type="http://schemas.openxmlformats.org/officeDocument/2006/relationships/image" Target="../media/image64.png"/><Relationship Id="rId140" Type="http://schemas.openxmlformats.org/officeDocument/2006/relationships/customXml" Target="../ink/ink72.xml"/><Relationship Id="rId182" Type="http://schemas.openxmlformats.org/officeDocument/2006/relationships/customXml" Target="../ink/ink93.xml"/><Relationship Id="rId6" Type="http://schemas.openxmlformats.org/officeDocument/2006/relationships/image" Target="../media/image10.png"/><Relationship Id="rId238" Type="http://schemas.openxmlformats.org/officeDocument/2006/relationships/customXml" Target="../ink/ink121.xml"/><Relationship Id="rId291" Type="http://schemas.openxmlformats.org/officeDocument/2006/relationships/image" Target="../media/image172.png"/><Relationship Id="rId305" Type="http://schemas.openxmlformats.org/officeDocument/2006/relationships/customXml" Target="../ink/ink155.xml"/><Relationship Id="rId44" Type="http://schemas.openxmlformats.org/officeDocument/2006/relationships/customXml" Target="../ink/ink24.xml"/><Relationship Id="rId86" Type="http://schemas.openxmlformats.org/officeDocument/2006/relationships/customXml" Target="../ink/ink45.xml"/><Relationship Id="rId151" Type="http://schemas.openxmlformats.org/officeDocument/2006/relationships/image" Target="../media/image102.png"/><Relationship Id="rId193" Type="http://schemas.openxmlformats.org/officeDocument/2006/relationships/image" Target="../media/image123.png"/><Relationship Id="rId207" Type="http://schemas.openxmlformats.org/officeDocument/2006/relationships/image" Target="../media/image130.png"/><Relationship Id="rId249" Type="http://schemas.openxmlformats.org/officeDocument/2006/relationships/image" Target="../media/image151.png"/><Relationship Id="rId13" Type="http://schemas.openxmlformats.org/officeDocument/2006/relationships/image" Target="../media/image58.svg"/><Relationship Id="rId109" Type="http://schemas.openxmlformats.org/officeDocument/2006/relationships/image" Target="../media/image81.png"/><Relationship Id="rId260" Type="http://schemas.openxmlformats.org/officeDocument/2006/relationships/customXml" Target="../ink/ink132.xml"/><Relationship Id="rId316" Type="http://schemas.openxmlformats.org/officeDocument/2006/relationships/image" Target="../media/image184.png"/><Relationship Id="rId55" Type="http://schemas.openxmlformats.org/officeDocument/2006/relationships/image" Target="../media/image54.png"/><Relationship Id="rId97" Type="http://schemas.openxmlformats.org/officeDocument/2006/relationships/image" Target="../media/image75.png"/><Relationship Id="rId120" Type="http://schemas.openxmlformats.org/officeDocument/2006/relationships/customXml" Target="../ink/ink62.xml"/><Relationship Id="rId162" Type="http://schemas.openxmlformats.org/officeDocument/2006/relationships/customXml" Target="../ink/ink83.xml"/><Relationship Id="rId218" Type="http://schemas.openxmlformats.org/officeDocument/2006/relationships/customXml" Target="../ink/ink111.xml"/><Relationship Id="rId271" Type="http://schemas.openxmlformats.org/officeDocument/2006/relationships/image" Target="../media/image162.png"/><Relationship Id="rId24" Type="http://schemas.openxmlformats.org/officeDocument/2006/relationships/customXml" Target="../ink/ink14.xml"/><Relationship Id="rId66" Type="http://schemas.openxmlformats.org/officeDocument/2006/relationships/customXml" Target="../ink/ink35.xml"/><Relationship Id="rId131" Type="http://schemas.openxmlformats.org/officeDocument/2006/relationships/image" Target="../media/image92.png"/><Relationship Id="rId327" Type="http://schemas.openxmlformats.org/officeDocument/2006/relationships/customXml" Target="../ink/ink166.xml"/><Relationship Id="rId173" Type="http://schemas.openxmlformats.org/officeDocument/2006/relationships/image" Target="../media/image113.png"/><Relationship Id="rId229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6.png"/><Relationship Id="rId18" Type="http://schemas.openxmlformats.org/officeDocument/2006/relationships/customXml" Target="../ink/ink6.xml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customXml" Target="../ink/ink3.xml"/><Relationship Id="rId17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510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customXml" Target="../ink/ink2.xml"/><Relationship Id="rId19" Type="http://schemas.openxmlformats.org/officeDocument/2006/relationships/image" Target="../media/image19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0" Type="http://schemas.openxmlformats.org/officeDocument/2006/relationships/image" Target="../media/image31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8FAA02B-F75C-410B-9BB3-7D757063DFC0}"/>
              </a:ext>
            </a:extLst>
          </p:cNvPr>
          <p:cNvSpPr txBox="1"/>
          <p:nvPr/>
        </p:nvSpPr>
        <p:spPr>
          <a:xfrm>
            <a:off x="5727668" y="2947885"/>
            <a:ext cx="6070194" cy="104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800" b="1">
                <a:solidFill>
                  <a:schemeClr val="bg1"/>
                </a:solidFill>
                <a:latin typeface="Ubuntu" panose="020B0504030602030204" pitchFamily="34" charset="0"/>
                <a:ea typeface="Source Sans Pro" panose="020B0503030403020204" pitchFamily="34" charset="0"/>
              </a:rPr>
              <a:t>Projektvorstellung</a:t>
            </a:r>
          </a:p>
        </p:txBody>
      </p:sp>
    </p:spTree>
    <p:extLst>
      <p:ext uri="{BB962C8B-B14F-4D97-AF65-F5344CB8AC3E}">
        <p14:creationId xmlns:p14="http://schemas.microsoft.com/office/powerpoint/2010/main" val="228997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7329F-42AC-461F-7591-095152FD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13648-57CF-9B25-1D6C-CE2E6C8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200533"/>
            <a:ext cx="9649691" cy="1325563"/>
          </a:xfrm>
        </p:spPr>
        <p:txBody>
          <a:bodyPr>
            <a:normAutofit/>
          </a:bodyPr>
          <a:lstStyle/>
          <a:p>
            <a:r>
              <a:rPr lang="de-DE" sz="2800" dirty="0"/>
              <a:t>Industriell verwendete Filtertypen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E5F68D-DD6D-2984-9FE8-8719A86F9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1" y="6198272"/>
            <a:ext cx="644625" cy="322313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F64B16C-F426-4690-47CB-BF614E4E22AB}"/>
              </a:ext>
            </a:extLst>
          </p:cNvPr>
          <p:cNvSpPr txBox="1">
            <a:spLocks/>
          </p:cNvSpPr>
          <p:nvPr/>
        </p:nvSpPr>
        <p:spPr>
          <a:xfrm>
            <a:off x="2320220" y="2359629"/>
            <a:ext cx="4834913" cy="27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nozzle transesterification: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FE474CF-7851-0970-4ADA-1FC337ECC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4" y="1434450"/>
            <a:ext cx="2230412" cy="16728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946E601-224E-8D67-87E0-2C83F065B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7" y="3519260"/>
            <a:ext cx="2267020" cy="170026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409F3BA-68B6-EED5-C396-17469213A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70" y="1434451"/>
            <a:ext cx="2230412" cy="2973882"/>
          </a:xfrm>
          <a:prstGeom prst="rect">
            <a:avLst/>
          </a:prstGeom>
        </p:spPr>
      </p:pic>
      <p:sp>
        <p:nvSpPr>
          <p:cNvPr id="23" name="Untertitel 2">
            <a:extLst>
              <a:ext uri="{FF2B5EF4-FFF2-40B4-BE49-F238E27FC236}">
                <a16:creationId xmlns:a16="http://schemas.microsoft.com/office/drawing/2014/main" id="{6F13B21B-C819-FF4F-7AAF-D350CE59CC53}"/>
              </a:ext>
            </a:extLst>
          </p:cNvPr>
          <p:cNvSpPr txBox="1">
            <a:spLocks/>
          </p:cNvSpPr>
          <p:nvPr/>
        </p:nvSpPr>
        <p:spPr>
          <a:xfrm>
            <a:off x="366484" y="3081068"/>
            <a:ext cx="2840610" cy="49315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latin typeface="Ubuntu" panose="020B0504030602030204" pitchFamily="34" charset="0"/>
              </a:rPr>
              <a:t>Vertikalplattenfilter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1A17F8FE-2095-C65B-D995-ADAE0D80870F}"/>
              </a:ext>
            </a:extLst>
          </p:cNvPr>
          <p:cNvSpPr txBox="1">
            <a:spLocks/>
          </p:cNvSpPr>
          <p:nvPr/>
        </p:nvSpPr>
        <p:spPr>
          <a:xfrm>
            <a:off x="-243714" y="5288692"/>
            <a:ext cx="2840610" cy="49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latin typeface="Ubuntu" panose="020B0504030602030204" pitchFamily="34" charset="0"/>
              </a:rPr>
              <a:t>Filterpresse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4E436E9B-12BF-EBA1-48A4-C63B41BB7C94}"/>
              </a:ext>
            </a:extLst>
          </p:cNvPr>
          <p:cNvSpPr txBox="1">
            <a:spLocks/>
          </p:cNvSpPr>
          <p:nvPr/>
        </p:nvSpPr>
        <p:spPr>
          <a:xfrm>
            <a:off x="2185372" y="4415653"/>
            <a:ext cx="2840610" cy="49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latin typeface="Ubuntu" panose="020B0504030602030204" pitchFamily="34" charset="0"/>
              </a:rPr>
              <a:t>Kerzenfilter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AC50EEB-4D9A-E935-89E4-8B9F9B5F4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707" y="1692592"/>
            <a:ext cx="2267019" cy="384267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F6EEE57-DB09-1873-5C70-D1A73AB9F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430" y="3519260"/>
            <a:ext cx="1277068" cy="2531330"/>
          </a:xfrm>
          <a:prstGeom prst="rect">
            <a:avLst/>
          </a:prstGeom>
        </p:spPr>
      </p:pic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A231A65D-F553-6B42-3EEF-014F9DBEB72D}"/>
              </a:ext>
            </a:extLst>
          </p:cNvPr>
          <p:cNvSpPr/>
          <p:nvPr/>
        </p:nvSpPr>
        <p:spPr>
          <a:xfrm>
            <a:off x="5655874" y="3143835"/>
            <a:ext cx="1510146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23F649A-3356-5DA5-E271-A07B721E4A27}"/>
              </a:ext>
            </a:extLst>
          </p:cNvPr>
          <p:cNvSpPr txBox="1"/>
          <p:nvPr/>
        </p:nvSpPr>
        <p:spPr>
          <a:xfrm>
            <a:off x="7529704" y="1030711"/>
            <a:ext cx="2949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Konstruktion für industrielle Filtration von Madenfett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92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9354-7ECF-8339-C029-2AE842C46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F066D-ABE7-143E-1C8E-1FEFFE49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200533"/>
            <a:ext cx="9649691" cy="1325563"/>
          </a:xfrm>
        </p:spPr>
        <p:txBody>
          <a:bodyPr>
            <a:normAutofit/>
          </a:bodyPr>
          <a:lstStyle/>
          <a:p>
            <a:r>
              <a:rPr lang="de-DE" sz="2800" dirty="0"/>
              <a:t>Katalytisch-chemische Verfahren - Labor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190CAD-FEAF-FE7A-7025-6B268FE3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7" y="6107564"/>
            <a:ext cx="442916" cy="390528"/>
          </a:xfrm>
          <a:prstGeom prst="rect">
            <a:avLst/>
          </a:prstGeom>
        </p:spPr>
      </p:pic>
      <p:pic>
        <p:nvPicPr>
          <p:cNvPr id="21" name="Picture 4" descr="Reife Kumquat Obst Stockfoto und mehr Bilder von Kumquat - Kumquat, Weißer  Hintergrund, Freisteller – Neutraler Hintergrund - iStock">
            <a:extLst>
              <a:ext uri="{FF2B5EF4-FFF2-40B4-BE49-F238E27FC236}">
                <a16:creationId xmlns:a16="http://schemas.microsoft.com/office/drawing/2014/main" id="{DF33A0F0-A50F-98EA-4477-E72C028A9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11539" r="16627" b="15327"/>
          <a:stretch/>
        </p:blipFill>
        <p:spPr bwMode="auto">
          <a:xfrm>
            <a:off x="4865662" y="2587281"/>
            <a:ext cx="916451" cy="7353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ow Chanel No. 5 was inspired by the odor of the Arctic Circle">
            <a:extLst>
              <a:ext uri="{FF2B5EF4-FFF2-40B4-BE49-F238E27FC236}">
                <a16:creationId xmlns:a16="http://schemas.microsoft.com/office/drawing/2014/main" id="{D5410930-466A-F3A9-10C5-BBD124579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" r="54872" b="4216"/>
          <a:stretch/>
        </p:blipFill>
        <p:spPr bwMode="auto">
          <a:xfrm>
            <a:off x="3933917" y="2562711"/>
            <a:ext cx="525140" cy="795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C0CEF7B-8CEF-076A-7F7D-9B601BFB629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40000" contrast="-40000"/>
          </a:blip>
          <a:stretch>
            <a:fillRect/>
          </a:stretch>
        </p:blipFill>
        <p:spPr>
          <a:xfrm>
            <a:off x="6713858" y="2575029"/>
            <a:ext cx="891199" cy="929899"/>
          </a:xfrm>
          <a:prstGeom prst="ellipse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9E07681-0345-3460-376A-9E0FB24DB628}"/>
              </a:ext>
            </a:extLst>
          </p:cNvPr>
          <p:cNvGrpSpPr/>
          <p:nvPr/>
        </p:nvGrpSpPr>
        <p:grpSpPr>
          <a:xfrm>
            <a:off x="9459662" y="2423244"/>
            <a:ext cx="2332142" cy="3493780"/>
            <a:chOff x="9468545" y="2342147"/>
            <a:chExt cx="2563035" cy="3705024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1C0038DD-7DCA-F2BE-00B1-C101913DB1C1}"/>
                </a:ext>
              </a:extLst>
            </p:cNvPr>
            <p:cNvGrpSpPr/>
            <p:nvPr/>
          </p:nvGrpSpPr>
          <p:grpSpPr>
            <a:xfrm>
              <a:off x="9468545" y="2342147"/>
              <a:ext cx="2563035" cy="3705024"/>
              <a:chOff x="9508650" y="2213810"/>
              <a:chExt cx="2563035" cy="3705024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CED5E1D3-2405-0BCF-058A-7C5AE47A6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08650" y="3115944"/>
                <a:ext cx="1993265" cy="2802890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A04D7F50-1498-87F6-2D2F-4BB925A74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1305" t="17427" r="20682" b="13684"/>
              <a:stretch/>
            </p:blipFill>
            <p:spPr>
              <a:xfrm>
                <a:off x="10932146" y="2213810"/>
                <a:ext cx="1139539" cy="1804269"/>
              </a:xfrm>
              <a:prstGeom prst="ellipse">
                <a:avLst/>
              </a:prstGeom>
            </p:spPr>
          </p:pic>
        </p:grp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705DB04-89BC-8273-6E4F-F77771661CD5}"/>
                </a:ext>
              </a:extLst>
            </p:cNvPr>
            <p:cNvSpPr txBox="1"/>
            <p:nvPr/>
          </p:nvSpPr>
          <p:spPr>
            <a:xfrm>
              <a:off x="11172600" y="3244281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23 g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6FF70ECC-3C5A-6FD4-3971-5D0631944E4D}"/>
              </a:ext>
            </a:extLst>
          </p:cNvPr>
          <p:cNvSpPr txBox="1"/>
          <p:nvPr/>
        </p:nvSpPr>
        <p:spPr>
          <a:xfrm>
            <a:off x="10753027" y="1973309"/>
            <a:ext cx="1036883" cy="42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1-Undecen</a:t>
            </a:r>
          </a:p>
          <a:p>
            <a:pPr algn="ctr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1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-olefin)</a:t>
            </a:r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97FB69F2-703A-84F0-C5D2-4DD40D1CE9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3278"/>
              </p:ext>
            </p:extLst>
          </p:nvPr>
        </p:nvGraphicFramePr>
        <p:xfrm>
          <a:off x="1713253" y="1058971"/>
          <a:ext cx="7505700" cy="277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7505367" imgH="2779228" progId="ChemDraw.Document.6.0">
                  <p:embed/>
                </p:oleObj>
              </mc:Choice>
              <mc:Fallback>
                <p:oleObj name="CS ChemDraw Drawing" r:id="rId10" imgW="7505367" imgH="2779228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1A7D377-9830-617B-50B5-5EE5E6A87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13253" y="1058971"/>
                        <a:ext cx="7505700" cy="277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feld 30">
            <a:extLst>
              <a:ext uri="{FF2B5EF4-FFF2-40B4-BE49-F238E27FC236}">
                <a16:creationId xmlns:a16="http://schemas.microsoft.com/office/drawing/2014/main" id="{66EA9002-8D2F-AE26-D3E2-68063C0C515E}"/>
              </a:ext>
            </a:extLst>
          </p:cNvPr>
          <p:cNvSpPr txBox="1"/>
          <p:nvPr/>
        </p:nvSpPr>
        <p:spPr>
          <a:xfrm>
            <a:off x="328045" y="163412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Arbeit: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F4B8F82-6B68-B60D-44B8-48F8762D9EB5}"/>
              </a:ext>
            </a:extLst>
          </p:cNvPr>
          <p:cNvSpPr txBox="1"/>
          <p:nvPr/>
        </p:nvSpPr>
        <p:spPr>
          <a:xfrm>
            <a:off x="363813" y="295493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Planung:</a:t>
            </a:r>
          </a:p>
        </p:txBody>
      </p:sp>
      <p:sp>
        <p:nvSpPr>
          <p:cNvPr id="33" name="Inhaltsplatzhalter 3">
            <a:extLst>
              <a:ext uri="{FF2B5EF4-FFF2-40B4-BE49-F238E27FC236}">
                <a16:creationId xmlns:a16="http://schemas.microsoft.com/office/drawing/2014/main" id="{C1EE430D-A9FE-34E0-9332-811732698D9D}"/>
              </a:ext>
            </a:extLst>
          </p:cNvPr>
          <p:cNvSpPr txBox="1">
            <a:spLocks/>
          </p:cNvSpPr>
          <p:nvPr/>
        </p:nvSpPr>
        <p:spPr>
          <a:xfrm>
            <a:off x="320507" y="4124642"/>
            <a:ext cx="8620713" cy="2904296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badi" panose="020B0604020104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144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18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4000" indent="-144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00" dirty="0"/>
              <a:t>Derzeit wird die Herstellung von 1-Undecen (wertvolles Zwischenprodukt) aus Laurinsäure ohne in-situ-Destillation über eine </a:t>
            </a:r>
            <a:r>
              <a:rPr lang="de-DE" sz="1300" dirty="0" err="1"/>
              <a:t>Decarbonylierungs-Dehydratisierungsreaktion</a:t>
            </a:r>
            <a:r>
              <a:rPr lang="de-DE" sz="1300" dirty="0"/>
              <a:t> mit einem Palladiumkatalysator untersucht.</a:t>
            </a:r>
            <a:endParaRPr lang="de-DE" sz="1300" dirty="0">
              <a:solidFill>
                <a:srgbClr val="002644"/>
              </a:solidFill>
            </a:endParaRPr>
          </a:p>
          <a:p>
            <a:endParaRPr lang="de-DE" sz="1300" dirty="0">
              <a:solidFill>
                <a:srgbClr val="002644"/>
              </a:solidFill>
            </a:endParaRPr>
          </a:p>
          <a:p>
            <a:r>
              <a:rPr lang="de-DE" sz="1300" dirty="0"/>
              <a:t>kostengünstige und effiziente Methode zur Herstellung des linearen </a:t>
            </a:r>
            <a:r>
              <a:rPr lang="de-DE" sz="1300" dirty="0">
                <a:latin typeface="Symbol" panose="05050102010706020507" pitchFamily="18" charset="2"/>
              </a:rPr>
              <a:t>a</a:t>
            </a:r>
            <a:r>
              <a:rPr lang="de-DE" sz="1300" dirty="0"/>
              <a:t>-Olefins mit hoher Selektivität</a:t>
            </a:r>
          </a:p>
          <a:p>
            <a:endParaRPr lang="de-DE" sz="1300" dirty="0">
              <a:solidFill>
                <a:srgbClr val="002644"/>
              </a:solidFill>
            </a:endParaRPr>
          </a:p>
          <a:p>
            <a:r>
              <a:rPr lang="de-DE" sz="1300" dirty="0"/>
              <a:t>Die positiven Ergebnisse sind: (a) geringe Palladium-Katalysatorbeladung (0,05 </a:t>
            </a:r>
            <a:r>
              <a:rPr lang="de-DE" sz="1300" dirty="0" err="1"/>
              <a:t>mol</a:t>
            </a:r>
            <a:r>
              <a:rPr lang="de-DE" sz="1300" dirty="0"/>
              <a:t>%); (b) Lösungsmittelfreiheit; </a:t>
            </a:r>
            <a:br>
              <a:rPr lang="de-DE" sz="1300" dirty="0"/>
            </a:br>
            <a:r>
              <a:rPr lang="de-DE" sz="1300" dirty="0"/>
              <a:t>(c) im Gramm-Maßstab; (d) gute Ausbeute (75 %) und (e) ausgezeichnete Selektivität (≥99 % </a:t>
            </a:r>
            <a:r>
              <a:rPr lang="de-DE" sz="1300" dirty="0">
                <a:latin typeface="Symbol" panose="05050102010706020507" pitchFamily="18" charset="2"/>
              </a:rPr>
              <a:t>a</a:t>
            </a:r>
            <a:r>
              <a:rPr lang="de-DE" sz="1300" dirty="0"/>
              <a:t>-Olefin);</a:t>
            </a:r>
          </a:p>
          <a:p>
            <a:pPr marL="0" indent="0">
              <a:buNone/>
            </a:pPr>
            <a:endParaRPr lang="de-DE" sz="1300" dirty="0">
              <a:solidFill>
                <a:srgbClr val="002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7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Recycling mit einfarbiger Füllung">
            <a:extLst>
              <a:ext uri="{FF2B5EF4-FFF2-40B4-BE49-F238E27FC236}">
                <a16:creationId xmlns:a16="http://schemas.microsoft.com/office/drawing/2014/main" id="{E74BD57A-33BA-C0D7-FEC3-5A03C86E6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6236" y="149629"/>
            <a:ext cx="6683973" cy="66839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Wertschöpfungskette</a:t>
            </a:r>
          </a:p>
        </p:txBody>
      </p:sp>
      <p:pic>
        <p:nvPicPr>
          <p:cNvPr id="7" name="Grafik 6" descr="Abfall Silhouette">
            <a:extLst>
              <a:ext uri="{FF2B5EF4-FFF2-40B4-BE49-F238E27FC236}">
                <a16:creationId xmlns:a16="http://schemas.microsoft.com/office/drawing/2014/main" id="{17D57995-C3C0-0375-BB3A-1ECAC950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63" y="2847108"/>
            <a:ext cx="1420091" cy="1420091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984C0BC-C11B-7036-E9D7-FE80EF2C2CCC}"/>
              </a:ext>
            </a:extLst>
          </p:cNvPr>
          <p:cNvGrpSpPr/>
          <p:nvPr/>
        </p:nvGrpSpPr>
        <p:grpSpPr>
          <a:xfrm>
            <a:off x="2050869" y="2607320"/>
            <a:ext cx="2008384" cy="2183185"/>
            <a:chOff x="1119606" y="1600201"/>
            <a:chExt cx="2947904" cy="274625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3AB56E6-BCF8-AD91-3A1B-EEF24F13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6313" y="1600201"/>
              <a:ext cx="1262493" cy="88462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C1D25CC-73DC-AA49-A9FF-9067E5AC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1723" y="2399700"/>
              <a:ext cx="1454217" cy="101896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1AF664C-B631-C811-E078-BDD6BE787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9606" y="3211888"/>
              <a:ext cx="1619203" cy="1134569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B0571A1-453C-9787-D238-858F2541F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4564" y="2822961"/>
              <a:ext cx="1388268" cy="97275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A5AA124-8117-6F22-1E02-DF4A966F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2823" y="1690686"/>
              <a:ext cx="1944687" cy="1362635"/>
            </a:xfrm>
            <a:prstGeom prst="rect">
              <a:avLst/>
            </a:prstGeom>
          </p:spPr>
        </p:pic>
      </p:grpSp>
      <p:pic>
        <p:nvPicPr>
          <p:cNvPr id="18" name="Grafik 17" descr="Bananenschale mit einfarbiger Füllung">
            <a:extLst>
              <a:ext uri="{FF2B5EF4-FFF2-40B4-BE49-F238E27FC236}">
                <a16:creationId xmlns:a16="http://schemas.microsoft.com/office/drawing/2014/main" id="{795EEF8B-7D03-CCAD-E247-442FA7EE6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163" y="3747026"/>
            <a:ext cx="661706" cy="661706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517B77B-CDC1-6414-AF5C-2FDF6139C0AE}"/>
              </a:ext>
            </a:extLst>
          </p:cNvPr>
          <p:cNvGrpSpPr/>
          <p:nvPr/>
        </p:nvGrpSpPr>
        <p:grpSpPr>
          <a:xfrm>
            <a:off x="821424" y="4022055"/>
            <a:ext cx="736551" cy="623940"/>
            <a:chOff x="6128377" y="4052940"/>
            <a:chExt cx="736551" cy="623940"/>
          </a:xfrm>
        </p:grpSpPr>
        <p:pic>
          <p:nvPicPr>
            <p:cNvPr id="16" name="Grafik 15" descr="Apfel mit einfarbiger Füllung">
              <a:extLst>
                <a:ext uri="{FF2B5EF4-FFF2-40B4-BE49-F238E27FC236}">
                  <a16:creationId xmlns:a16="http://schemas.microsoft.com/office/drawing/2014/main" id="{0B70D6BB-8982-C17D-2C96-4025764D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28377" y="4052940"/>
              <a:ext cx="623940" cy="623940"/>
            </a:xfrm>
            <a:prstGeom prst="rect">
              <a:avLst/>
            </a:prstGeom>
          </p:spPr>
        </p:pic>
        <p:sp>
          <p:nvSpPr>
            <p:cNvPr id="19" name="Wolke 18">
              <a:extLst>
                <a:ext uri="{FF2B5EF4-FFF2-40B4-BE49-F238E27FC236}">
                  <a16:creationId xmlns:a16="http://schemas.microsoft.com/office/drawing/2014/main" id="{8D27047B-028C-40F1-DA2D-D37C06F8A7B7}"/>
                </a:ext>
              </a:extLst>
            </p:cNvPr>
            <p:cNvSpPr/>
            <p:nvPr/>
          </p:nvSpPr>
          <p:spPr>
            <a:xfrm>
              <a:off x="6539346" y="4173280"/>
              <a:ext cx="325582" cy="29043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räne 20">
            <a:extLst>
              <a:ext uri="{FF2B5EF4-FFF2-40B4-BE49-F238E27FC236}">
                <a16:creationId xmlns:a16="http://schemas.microsoft.com/office/drawing/2014/main" id="{FD6FAC21-1A52-3BF1-C256-E164D3457A21}"/>
              </a:ext>
            </a:extLst>
          </p:cNvPr>
          <p:cNvSpPr/>
          <p:nvPr/>
        </p:nvSpPr>
        <p:spPr>
          <a:xfrm rot="18862764">
            <a:off x="4939829" y="3392656"/>
            <a:ext cx="546446" cy="547257"/>
          </a:xfrm>
          <a:prstGeom prst="teardrop">
            <a:avLst>
              <a:gd name="adj" fmla="val 127869"/>
            </a:avLst>
          </a:prstGeom>
          <a:gradFill>
            <a:gsLst>
              <a:gs pos="0">
                <a:srgbClr val="006633"/>
              </a:gs>
              <a:gs pos="100000">
                <a:srgbClr val="C5CE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AE7712D-B06C-54B4-F931-935AD3EB2C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0428" y="2966477"/>
            <a:ext cx="1277882" cy="1037488"/>
          </a:xfrm>
          <a:prstGeom prst="rect">
            <a:avLst/>
          </a:prstGeom>
        </p:spPr>
      </p:pic>
      <p:pic>
        <p:nvPicPr>
          <p:cNvPr id="26" name="Grafik 25" descr="Chemielabor">
            <a:extLst>
              <a:ext uri="{FF2B5EF4-FFF2-40B4-BE49-F238E27FC236}">
                <a16:creationId xmlns:a16="http://schemas.microsoft.com/office/drawing/2014/main" id="{CE11AC2E-5E70-37BF-8002-E821C1C6B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94043" y="1600634"/>
            <a:ext cx="4276091" cy="4276091"/>
          </a:xfrm>
          <a:prstGeom prst="rect">
            <a:avLst/>
          </a:prstGeom>
        </p:spPr>
      </p:pic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54F56BD7-93A8-DCF1-1E6C-66046A3A1C9C}"/>
              </a:ext>
            </a:extLst>
          </p:cNvPr>
          <p:cNvSpPr/>
          <p:nvPr/>
        </p:nvSpPr>
        <p:spPr>
          <a:xfrm>
            <a:off x="1530816" y="3310568"/>
            <a:ext cx="780545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18ED1D62-F84E-2449-23FC-4840891C8DBC}"/>
              </a:ext>
            </a:extLst>
          </p:cNvPr>
          <p:cNvSpPr/>
          <p:nvPr/>
        </p:nvSpPr>
        <p:spPr>
          <a:xfrm>
            <a:off x="4052345" y="3310569"/>
            <a:ext cx="780545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D1E6B42F-1783-681E-C339-D616B4DD241C}"/>
              </a:ext>
            </a:extLst>
          </p:cNvPr>
          <p:cNvSpPr/>
          <p:nvPr/>
        </p:nvSpPr>
        <p:spPr>
          <a:xfrm>
            <a:off x="5659474" y="3310570"/>
            <a:ext cx="780545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D00D974A-7D1F-C746-825A-3D8C8A618389}"/>
              </a:ext>
            </a:extLst>
          </p:cNvPr>
          <p:cNvSpPr/>
          <p:nvPr/>
        </p:nvSpPr>
        <p:spPr>
          <a:xfrm>
            <a:off x="9414736" y="3270190"/>
            <a:ext cx="780545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1E93EEBA-BCB5-1807-02EB-07B8CDEC2F1C}"/>
              </a:ext>
            </a:extLst>
          </p:cNvPr>
          <p:cNvGrpSpPr/>
          <p:nvPr/>
        </p:nvGrpSpPr>
        <p:grpSpPr>
          <a:xfrm>
            <a:off x="981581" y="1599979"/>
            <a:ext cx="2593540" cy="1339923"/>
            <a:chOff x="248340" y="5383823"/>
            <a:chExt cx="1804680" cy="81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8B8E9EFD-CD47-090A-62CE-B6067F2885CF}"/>
                    </a:ext>
                  </a:extLst>
                </p14:cNvPr>
                <p14:cNvContentPartPr/>
                <p14:nvPr/>
              </p14:nvContentPartPr>
              <p14:xfrm>
                <a:off x="289740" y="5397863"/>
                <a:ext cx="133920" cy="21708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8B8E9EFD-CD47-090A-62CE-B6067F2885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3470" y="5392584"/>
                  <a:ext cx="146209" cy="2278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B89A0EF6-55C8-036E-2DCF-AD2C82B25A8B}"/>
                    </a:ext>
                  </a:extLst>
                </p14:cNvPr>
                <p14:cNvContentPartPr/>
                <p14:nvPr/>
              </p14:nvContentPartPr>
              <p14:xfrm>
                <a:off x="350580" y="5503343"/>
                <a:ext cx="97920" cy="6480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B89A0EF6-55C8-036E-2DCF-AD2C82B25A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4303" y="5497814"/>
                  <a:ext cx="110223" cy="756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78785B71-FD4C-2A14-1125-8C61D399A8D6}"/>
                    </a:ext>
                  </a:extLst>
                </p14:cNvPr>
                <p14:cNvContentPartPr/>
                <p14:nvPr/>
              </p14:nvContentPartPr>
              <p14:xfrm>
                <a:off x="457140" y="5500463"/>
                <a:ext cx="50760" cy="7380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78785B71-FD4C-2A14-1125-8C61D399A8D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1079" y="5495160"/>
                  <a:ext cx="63134" cy="84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5CC0B972-7C9A-FAC2-5947-39907120B10E}"/>
                    </a:ext>
                  </a:extLst>
                </p14:cNvPr>
                <p14:cNvContentPartPr/>
                <p14:nvPr/>
              </p14:nvContentPartPr>
              <p14:xfrm>
                <a:off x="569460" y="5421623"/>
                <a:ext cx="299520" cy="15912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5CC0B972-7C9A-FAC2-5947-39907120B10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3199" y="5416121"/>
                  <a:ext cx="311791" cy="169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F2F2C0CE-1417-5CCC-E568-DB3602FA8747}"/>
                    </a:ext>
                  </a:extLst>
                </p14:cNvPr>
                <p14:cNvContentPartPr/>
                <p14:nvPr/>
              </p14:nvContentPartPr>
              <p14:xfrm>
                <a:off x="871860" y="5491463"/>
                <a:ext cx="119880" cy="8280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F2F2C0CE-1417-5CCC-E568-DB3602FA8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5590" y="5485943"/>
                  <a:ext cx="132169" cy="93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3EAAD00F-1C3E-7862-B542-79A5838FB000}"/>
                    </a:ext>
                  </a:extLst>
                </p14:cNvPr>
                <p14:cNvContentPartPr/>
                <p14:nvPr/>
              </p14:nvContentPartPr>
              <p14:xfrm>
                <a:off x="1002180" y="5506223"/>
                <a:ext cx="58320" cy="7416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3EAAD00F-1C3E-7862-B542-79A5838FB00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95922" y="5500926"/>
                  <a:ext cx="70585" cy="84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890B4D06-A5B3-7151-BF3E-430FED927E94}"/>
                    </a:ext>
                  </a:extLst>
                </p14:cNvPr>
                <p14:cNvContentPartPr/>
                <p14:nvPr/>
              </p14:nvContentPartPr>
              <p14:xfrm>
                <a:off x="1073100" y="5442863"/>
                <a:ext cx="95760" cy="20556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890B4D06-A5B3-7151-BF3E-430FED927E9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67084" y="5437361"/>
                  <a:ext cx="108043" cy="216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F921B84F-7F81-E672-5D90-6557D7E2CACB}"/>
                    </a:ext>
                  </a:extLst>
                </p14:cNvPr>
                <p14:cNvContentPartPr/>
                <p14:nvPr/>
              </p14:nvContentPartPr>
              <p14:xfrm>
                <a:off x="1184700" y="5460503"/>
                <a:ext cx="28080" cy="9216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F921B84F-7F81-E672-5D90-6557D7E2CA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78683" y="5455004"/>
                  <a:ext cx="40365" cy="102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2F353EEF-1A21-A12A-B106-6C24DAE2CD37}"/>
                    </a:ext>
                  </a:extLst>
                </p14:cNvPr>
                <p14:cNvContentPartPr/>
                <p14:nvPr/>
              </p14:nvContentPartPr>
              <p14:xfrm>
                <a:off x="1100100" y="5492543"/>
                <a:ext cx="160200" cy="18216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2F353EEF-1A21-A12A-B106-6C24DAE2CD3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93832" y="5487036"/>
                  <a:ext cx="172485" cy="1929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35E624F7-37D8-B767-3C6C-3090CDE4E356}"/>
                    </a:ext>
                  </a:extLst>
                </p14:cNvPr>
                <p14:cNvContentPartPr/>
                <p14:nvPr/>
              </p14:nvContentPartPr>
              <p14:xfrm>
                <a:off x="1036020" y="5411903"/>
                <a:ext cx="26280" cy="4788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35E624F7-37D8-B767-3C6C-3090CDE4E3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29703" y="5406608"/>
                  <a:ext cx="38662" cy="586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B46E95D1-C3FE-2080-7984-B77E65008119}"/>
                    </a:ext>
                  </a:extLst>
                </p14:cNvPr>
                <p14:cNvContentPartPr/>
                <p14:nvPr/>
              </p14:nvContentPartPr>
              <p14:xfrm>
                <a:off x="1326900" y="5383823"/>
                <a:ext cx="156240" cy="18648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B46E95D1-C3FE-2080-7984-B77E6500811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20630" y="5378319"/>
                  <a:ext cx="168529" cy="1972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F0925AAB-FAD6-4B47-5833-17288E8AFE43}"/>
                    </a:ext>
                  </a:extLst>
                </p14:cNvPr>
                <p14:cNvContentPartPr/>
                <p14:nvPr/>
              </p14:nvContentPartPr>
              <p14:xfrm>
                <a:off x="1495020" y="5439623"/>
                <a:ext cx="5400" cy="576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F0925AAB-FAD6-4B47-5833-17288E8AFE4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88849" y="5434085"/>
                  <a:ext cx="18000" cy="16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C973BA94-B93E-12EE-F533-5910056BA763}"/>
                    </a:ext>
                  </a:extLst>
                </p14:cNvPr>
                <p14:cNvContentPartPr/>
                <p14:nvPr/>
              </p14:nvContentPartPr>
              <p14:xfrm>
                <a:off x="1513740" y="5390303"/>
                <a:ext cx="92520" cy="14364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C973BA94-B93E-12EE-F533-5910056BA76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07472" y="5385016"/>
                  <a:ext cx="104806" cy="1544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161720DD-ED30-72D1-B76C-C1453E37E2AB}"/>
                    </a:ext>
                  </a:extLst>
                </p14:cNvPr>
                <p14:cNvContentPartPr/>
                <p14:nvPr/>
              </p14:nvContentPartPr>
              <p14:xfrm>
                <a:off x="1614180" y="5448983"/>
                <a:ext cx="9720" cy="1296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161720DD-ED30-72D1-B76C-C1453E37E2A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07785" y="5443620"/>
                  <a:ext cx="22254" cy="239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7FB7605B-A9EF-9E9D-CD39-7EC28AF0833D}"/>
                    </a:ext>
                  </a:extLst>
                </p14:cNvPr>
                <p14:cNvContentPartPr/>
                <p14:nvPr/>
              </p14:nvContentPartPr>
              <p14:xfrm>
                <a:off x="1582860" y="5465183"/>
                <a:ext cx="206640" cy="19692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7FB7605B-A9EF-9E9D-CD39-7EC28AF0833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76849" y="5459676"/>
                  <a:ext cx="218913" cy="2077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5" name="Freihand 124">
                  <a:extLst>
                    <a:ext uri="{FF2B5EF4-FFF2-40B4-BE49-F238E27FC236}">
                      <a16:creationId xmlns:a16="http://schemas.microsoft.com/office/drawing/2014/main" id="{D02EC0B9-9B09-9900-82FB-07A162EEBB26}"/>
                    </a:ext>
                  </a:extLst>
                </p14:cNvPr>
                <p14:cNvContentPartPr/>
                <p14:nvPr/>
              </p14:nvContentPartPr>
              <p14:xfrm>
                <a:off x="888060" y="5740223"/>
                <a:ext cx="142560" cy="94680"/>
              </p14:xfrm>
            </p:contentPart>
          </mc:Choice>
          <mc:Fallback xmlns="">
            <p:pic>
              <p:nvPicPr>
                <p:cNvPr id="125" name="Freihand 124">
                  <a:extLst>
                    <a:ext uri="{FF2B5EF4-FFF2-40B4-BE49-F238E27FC236}">
                      <a16:creationId xmlns:a16="http://schemas.microsoft.com/office/drawing/2014/main" id="{D02EC0B9-9B09-9900-82FB-07A162EEBB2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81796" y="5734939"/>
                  <a:ext cx="154837" cy="105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6" name="Freihand 125">
                  <a:extLst>
                    <a:ext uri="{FF2B5EF4-FFF2-40B4-BE49-F238E27FC236}">
                      <a16:creationId xmlns:a16="http://schemas.microsoft.com/office/drawing/2014/main" id="{9C7B51E4-2549-A1A5-79C4-611EA96BB34C}"/>
                    </a:ext>
                  </a:extLst>
                </p14:cNvPr>
                <p14:cNvContentPartPr/>
                <p14:nvPr/>
              </p14:nvContentPartPr>
              <p14:xfrm>
                <a:off x="1119900" y="5658143"/>
                <a:ext cx="135000" cy="177120"/>
              </p14:xfrm>
            </p:contentPart>
          </mc:Choice>
          <mc:Fallback xmlns="">
            <p:pic>
              <p:nvPicPr>
                <p:cNvPr id="126" name="Freihand 125">
                  <a:extLst>
                    <a:ext uri="{FF2B5EF4-FFF2-40B4-BE49-F238E27FC236}">
                      <a16:creationId xmlns:a16="http://schemas.microsoft.com/office/drawing/2014/main" id="{9C7B51E4-2549-A1A5-79C4-611EA96BB34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3638" y="5652636"/>
                  <a:ext cx="147273" cy="1879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7" name="Freihand 126">
                  <a:extLst>
                    <a:ext uri="{FF2B5EF4-FFF2-40B4-BE49-F238E27FC236}">
                      <a16:creationId xmlns:a16="http://schemas.microsoft.com/office/drawing/2014/main" id="{27C12783-BB93-0922-5FB8-64C2E3DB5B05}"/>
                    </a:ext>
                  </a:extLst>
                </p14:cNvPr>
                <p14:cNvContentPartPr/>
                <p14:nvPr/>
              </p14:nvContentPartPr>
              <p14:xfrm>
                <a:off x="1268940" y="5719343"/>
                <a:ext cx="55440" cy="60840"/>
              </p14:xfrm>
            </p:contentPart>
          </mc:Choice>
          <mc:Fallback xmlns="">
            <p:pic>
              <p:nvPicPr>
                <p:cNvPr id="127" name="Freihand 126">
                  <a:extLst>
                    <a:ext uri="{FF2B5EF4-FFF2-40B4-BE49-F238E27FC236}">
                      <a16:creationId xmlns:a16="http://schemas.microsoft.com/office/drawing/2014/main" id="{27C12783-BB93-0922-5FB8-64C2E3DB5B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262669" y="5713812"/>
                  <a:ext cx="67732" cy="716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E99E2C9B-4615-1A08-2069-FA0085BAD815}"/>
                    </a:ext>
                  </a:extLst>
                </p14:cNvPr>
                <p14:cNvContentPartPr/>
                <p14:nvPr/>
              </p14:nvContentPartPr>
              <p14:xfrm>
                <a:off x="1342380" y="5649863"/>
                <a:ext cx="105480" cy="13788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E99E2C9B-4615-1A08-2069-FA0085BAD81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336367" y="5644577"/>
                  <a:ext cx="117757" cy="1486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7EAAA1E6-D99C-872F-F6FE-F600836C1E8C}"/>
                    </a:ext>
                  </a:extLst>
                </p14:cNvPr>
                <p14:cNvContentPartPr/>
                <p14:nvPr/>
              </p14:nvContentPartPr>
              <p14:xfrm>
                <a:off x="1460460" y="5705303"/>
                <a:ext cx="127800" cy="21204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7EAAA1E6-D99C-872F-F6FE-F600836C1E8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454446" y="5699798"/>
                  <a:ext cx="140079" cy="2228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FEEBF6B2-6B95-B61B-D4E2-FCC70CC32C78}"/>
                    </a:ext>
                  </a:extLst>
                </p14:cNvPr>
                <p14:cNvContentPartPr/>
                <p14:nvPr/>
              </p14:nvContentPartPr>
              <p14:xfrm>
                <a:off x="1621380" y="5706023"/>
                <a:ext cx="101160" cy="8244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FEEBF6B2-6B95-B61B-D4E2-FCC70CC32C7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615120" y="5700733"/>
                  <a:ext cx="113429" cy="93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1" name="Freihand 130">
                  <a:extLst>
                    <a:ext uri="{FF2B5EF4-FFF2-40B4-BE49-F238E27FC236}">
                      <a16:creationId xmlns:a16="http://schemas.microsoft.com/office/drawing/2014/main" id="{2128AB2E-7F81-C22E-26B0-78BF4B9A7F91}"/>
                    </a:ext>
                  </a:extLst>
                </p14:cNvPr>
                <p14:cNvContentPartPr/>
                <p14:nvPr/>
              </p14:nvContentPartPr>
              <p14:xfrm>
                <a:off x="1741620" y="5697743"/>
                <a:ext cx="6120" cy="12240"/>
              </p14:xfrm>
            </p:contentPart>
          </mc:Choice>
          <mc:Fallback xmlns="">
            <p:pic>
              <p:nvPicPr>
                <p:cNvPr id="131" name="Freihand 130">
                  <a:extLst>
                    <a:ext uri="{FF2B5EF4-FFF2-40B4-BE49-F238E27FC236}">
                      <a16:creationId xmlns:a16="http://schemas.microsoft.com/office/drawing/2014/main" id="{2128AB2E-7F81-C22E-26B0-78BF4B9A7F9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735245" y="5692179"/>
                  <a:ext cx="18615" cy="23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BBB6208B-E1A5-D2A3-70E7-0696BF649906}"/>
                    </a:ext>
                  </a:extLst>
                </p14:cNvPr>
                <p14:cNvContentPartPr/>
                <p14:nvPr/>
              </p14:nvContentPartPr>
              <p14:xfrm>
                <a:off x="1729020" y="5706383"/>
                <a:ext cx="86040" cy="7272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BBB6208B-E1A5-D2A3-70E7-0696BF64990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722749" y="5700874"/>
                  <a:ext cx="98331" cy="83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E653E0DD-F5D2-D1BE-3E6D-7115F705233C}"/>
                    </a:ext>
                  </a:extLst>
                </p14:cNvPr>
                <p14:cNvContentPartPr/>
                <p14:nvPr/>
              </p14:nvContentPartPr>
              <p14:xfrm>
                <a:off x="1830180" y="5687303"/>
                <a:ext cx="3240" cy="1836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E653E0DD-F5D2-D1BE-3E6D-7115F705233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23949" y="5681773"/>
                  <a:ext cx="15452" cy="29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F5066C19-03D8-0EE6-73FE-2DDE2F2A5DFF}"/>
                    </a:ext>
                  </a:extLst>
                </p14:cNvPr>
                <p14:cNvContentPartPr/>
                <p14:nvPr/>
              </p14:nvContentPartPr>
              <p14:xfrm>
                <a:off x="1786620" y="5700623"/>
                <a:ext cx="266400" cy="20232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F5066C19-03D8-0EE6-73FE-2DDE2F2A5DF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80355" y="5695113"/>
                  <a:ext cx="278680" cy="21311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8FA4E9B9-CC2E-65D6-6FA0-168DB708574E}"/>
                </a:ext>
              </a:extLst>
            </p:cNvPr>
            <p:cNvGrpSpPr/>
            <p:nvPr/>
          </p:nvGrpSpPr>
          <p:grpSpPr>
            <a:xfrm>
              <a:off x="248340" y="5673983"/>
              <a:ext cx="564120" cy="528840"/>
              <a:chOff x="248340" y="5673983"/>
              <a:chExt cx="564120" cy="52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15" name="Freihand 114">
                    <a:extLst>
                      <a:ext uri="{FF2B5EF4-FFF2-40B4-BE49-F238E27FC236}">
                        <a16:creationId xmlns:a16="http://schemas.microsoft.com/office/drawing/2014/main" id="{F9CAD08B-ACB1-A20C-7F18-12EC6AA06B96}"/>
                      </a:ext>
                    </a:extLst>
                  </p14:cNvPr>
                  <p14:cNvContentPartPr/>
                  <p14:nvPr/>
                </p14:nvContentPartPr>
                <p14:xfrm>
                  <a:off x="311700" y="5723663"/>
                  <a:ext cx="24480" cy="85320"/>
                </p14:xfrm>
              </p:contentPart>
            </mc:Choice>
            <mc:Fallback xmlns="">
              <p:pic>
                <p:nvPicPr>
                  <p:cNvPr id="115" name="Freihand 114">
                    <a:extLst>
                      <a:ext uri="{FF2B5EF4-FFF2-40B4-BE49-F238E27FC236}">
                        <a16:creationId xmlns:a16="http://schemas.microsoft.com/office/drawing/2014/main" id="{F9CAD08B-ACB1-A20C-7F18-12EC6AA06B96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05643" y="5718151"/>
                    <a:ext cx="36846" cy="96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16" name="Freihand 115">
                    <a:extLst>
                      <a:ext uri="{FF2B5EF4-FFF2-40B4-BE49-F238E27FC236}">
                        <a16:creationId xmlns:a16="http://schemas.microsoft.com/office/drawing/2014/main" id="{9858ABDF-30D4-81F2-C8D0-7F50DDBA4C00}"/>
                      </a:ext>
                    </a:extLst>
                  </p14:cNvPr>
                  <p14:cNvContentPartPr/>
                  <p14:nvPr/>
                </p14:nvContentPartPr>
                <p14:xfrm>
                  <a:off x="264900" y="5673983"/>
                  <a:ext cx="122040" cy="194400"/>
                </p14:xfrm>
              </p:contentPart>
            </mc:Choice>
            <mc:Fallback xmlns="">
              <p:pic>
                <p:nvPicPr>
                  <p:cNvPr id="116" name="Freihand 115">
                    <a:extLst>
                      <a:ext uri="{FF2B5EF4-FFF2-40B4-BE49-F238E27FC236}">
                        <a16:creationId xmlns:a16="http://schemas.microsoft.com/office/drawing/2014/main" id="{9858ABDF-30D4-81F2-C8D0-7F50DDBA4C00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58635" y="5668699"/>
                    <a:ext cx="134319" cy="2051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17" name="Freihand 116">
                    <a:extLst>
                      <a:ext uri="{FF2B5EF4-FFF2-40B4-BE49-F238E27FC236}">
                        <a16:creationId xmlns:a16="http://schemas.microsoft.com/office/drawing/2014/main" id="{A08162CF-DABD-E4DB-C649-43EE2EEB8CAA}"/>
                      </a:ext>
                    </a:extLst>
                  </p14:cNvPr>
                  <p14:cNvContentPartPr/>
                  <p14:nvPr/>
                </p14:nvContentPartPr>
                <p14:xfrm>
                  <a:off x="386940" y="5742383"/>
                  <a:ext cx="24120" cy="99360"/>
                </p14:xfrm>
              </p:contentPart>
            </mc:Choice>
            <mc:Fallback xmlns="">
              <p:pic>
                <p:nvPicPr>
                  <p:cNvPr id="117" name="Freihand 116">
                    <a:extLst>
                      <a:ext uri="{FF2B5EF4-FFF2-40B4-BE49-F238E27FC236}">
                        <a16:creationId xmlns:a16="http://schemas.microsoft.com/office/drawing/2014/main" id="{A08162CF-DABD-E4DB-C649-43EE2EEB8CAA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80659" y="5736875"/>
                    <a:ext cx="36431" cy="1101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18" name="Freihand 117">
                    <a:extLst>
                      <a:ext uri="{FF2B5EF4-FFF2-40B4-BE49-F238E27FC236}">
                        <a16:creationId xmlns:a16="http://schemas.microsoft.com/office/drawing/2014/main" id="{C234C3F3-7AEA-354D-E081-D1C52D5EC92E}"/>
                      </a:ext>
                    </a:extLst>
                  </p14:cNvPr>
                  <p14:cNvContentPartPr/>
                  <p14:nvPr/>
                </p14:nvContentPartPr>
                <p14:xfrm>
                  <a:off x="418980" y="5782343"/>
                  <a:ext cx="46440" cy="62640"/>
                </p14:xfrm>
              </p:contentPart>
            </mc:Choice>
            <mc:Fallback xmlns="">
              <p:pic>
                <p:nvPicPr>
                  <p:cNvPr id="118" name="Freihand 117">
                    <a:extLst>
                      <a:ext uri="{FF2B5EF4-FFF2-40B4-BE49-F238E27FC236}">
                        <a16:creationId xmlns:a16="http://schemas.microsoft.com/office/drawing/2014/main" id="{C234C3F3-7AEA-354D-E081-D1C52D5EC92E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12704" y="5776829"/>
                    <a:ext cx="58740" cy="73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19" name="Freihand 118">
                    <a:extLst>
                      <a:ext uri="{FF2B5EF4-FFF2-40B4-BE49-F238E27FC236}">
                        <a16:creationId xmlns:a16="http://schemas.microsoft.com/office/drawing/2014/main" id="{1D8FD17B-BA42-ECBB-5D3F-B6AEF53D5B4B}"/>
                      </a:ext>
                    </a:extLst>
                  </p14:cNvPr>
                  <p14:cNvContentPartPr/>
                  <p14:nvPr/>
                </p14:nvContentPartPr>
                <p14:xfrm>
                  <a:off x="503580" y="5782343"/>
                  <a:ext cx="56160" cy="59400"/>
                </p14:xfrm>
              </p:contentPart>
            </mc:Choice>
            <mc:Fallback xmlns="">
              <p:pic>
                <p:nvPicPr>
                  <p:cNvPr id="119" name="Freihand 118">
                    <a:extLst>
                      <a:ext uri="{FF2B5EF4-FFF2-40B4-BE49-F238E27FC236}">
                        <a16:creationId xmlns:a16="http://schemas.microsoft.com/office/drawing/2014/main" id="{1D8FD17B-BA42-ECBB-5D3F-B6AEF53D5B4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97284" y="5776823"/>
                    <a:ext cx="68500" cy="70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20" name="Freihand 119">
                    <a:extLst>
                      <a:ext uri="{FF2B5EF4-FFF2-40B4-BE49-F238E27FC236}">
                        <a16:creationId xmlns:a16="http://schemas.microsoft.com/office/drawing/2014/main" id="{404DCC6C-FF51-0353-18DF-B33C2EC3FF4E}"/>
                      </a:ext>
                    </a:extLst>
                  </p14:cNvPr>
                  <p14:cNvContentPartPr/>
                  <p14:nvPr/>
                </p14:nvContentPartPr>
                <p14:xfrm>
                  <a:off x="579900" y="5724383"/>
                  <a:ext cx="54720" cy="113760"/>
                </p14:xfrm>
              </p:contentPart>
            </mc:Choice>
            <mc:Fallback xmlns="">
              <p:pic>
                <p:nvPicPr>
                  <p:cNvPr id="120" name="Freihand 119">
                    <a:extLst>
                      <a:ext uri="{FF2B5EF4-FFF2-40B4-BE49-F238E27FC236}">
                        <a16:creationId xmlns:a16="http://schemas.microsoft.com/office/drawing/2014/main" id="{404DCC6C-FF51-0353-18DF-B33C2EC3FF4E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73625" y="5718882"/>
                    <a:ext cx="67019" cy="124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21" name="Freihand 120">
                    <a:extLst>
                      <a:ext uri="{FF2B5EF4-FFF2-40B4-BE49-F238E27FC236}">
                        <a16:creationId xmlns:a16="http://schemas.microsoft.com/office/drawing/2014/main" id="{BEFD6EF0-4975-BC03-D3BC-1F541D3B9064}"/>
                      </a:ext>
                    </a:extLst>
                  </p14:cNvPr>
                  <p14:cNvContentPartPr/>
                  <p14:nvPr/>
                </p14:nvContentPartPr>
                <p14:xfrm>
                  <a:off x="611220" y="5714663"/>
                  <a:ext cx="101160" cy="288720"/>
                </p14:xfrm>
              </p:contentPart>
            </mc:Choice>
            <mc:Fallback xmlns="">
              <p:pic>
                <p:nvPicPr>
                  <p:cNvPr id="121" name="Freihand 120">
                    <a:extLst>
                      <a:ext uri="{FF2B5EF4-FFF2-40B4-BE49-F238E27FC236}">
                        <a16:creationId xmlns:a16="http://schemas.microsoft.com/office/drawing/2014/main" id="{BEFD6EF0-4975-BC03-D3BC-1F541D3B9064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04945" y="5709382"/>
                    <a:ext cx="113460" cy="2995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22" name="Freihand 121">
                    <a:extLst>
                      <a:ext uri="{FF2B5EF4-FFF2-40B4-BE49-F238E27FC236}">
                        <a16:creationId xmlns:a16="http://schemas.microsoft.com/office/drawing/2014/main" id="{E21118B9-A2DA-4DCA-5114-CE5CBBACEFF9}"/>
                      </a:ext>
                    </a:extLst>
                  </p14:cNvPr>
                  <p14:cNvContentPartPr/>
                  <p14:nvPr/>
                </p14:nvContentPartPr>
                <p14:xfrm>
                  <a:off x="673860" y="5776943"/>
                  <a:ext cx="52920" cy="64800"/>
                </p14:xfrm>
              </p:contentPart>
            </mc:Choice>
            <mc:Fallback xmlns="">
              <p:pic>
                <p:nvPicPr>
                  <p:cNvPr id="122" name="Freihand 121">
                    <a:extLst>
                      <a:ext uri="{FF2B5EF4-FFF2-40B4-BE49-F238E27FC236}">
                        <a16:creationId xmlns:a16="http://schemas.microsoft.com/office/drawing/2014/main" id="{E21118B9-A2DA-4DCA-5114-CE5CBBACEFF9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67560" y="5771451"/>
                    <a:ext cx="65268" cy="75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23" name="Freihand 122">
                    <a:extLst>
                      <a:ext uri="{FF2B5EF4-FFF2-40B4-BE49-F238E27FC236}">
                        <a16:creationId xmlns:a16="http://schemas.microsoft.com/office/drawing/2014/main" id="{B47F4228-F344-0676-757B-7976E927D574}"/>
                      </a:ext>
                    </a:extLst>
                  </p14:cNvPr>
                  <p14:cNvContentPartPr/>
                  <p14:nvPr/>
                </p14:nvContentPartPr>
                <p14:xfrm>
                  <a:off x="741180" y="5695223"/>
                  <a:ext cx="71280" cy="145440"/>
                </p14:xfrm>
              </p:contentPart>
            </mc:Choice>
            <mc:Fallback xmlns="">
              <p:pic>
                <p:nvPicPr>
                  <p:cNvPr id="123" name="Freihand 122">
                    <a:extLst>
                      <a:ext uri="{FF2B5EF4-FFF2-40B4-BE49-F238E27FC236}">
                        <a16:creationId xmlns:a16="http://schemas.microsoft.com/office/drawing/2014/main" id="{B47F4228-F344-0676-757B-7976E927D574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35156" y="5689714"/>
                    <a:ext cx="83578" cy="156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36" name="Freihand 135">
                    <a:extLst>
                      <a:ext uri="{FF2B5EF4-FFF2-40B4-BE49-F238E27FC236}">
                        <a16:creationId xmlns:a16="http://schemas.microsoft.com/office/drawing/2014/main" id="{7F2C6FDB-A8B0-3EEA-4008-2114854AFF52}"/>
                      </a:ext>
                    </a:extLst>
                  </p14:cNvPr>
                  <p14:cNvContentPartPr/>
                  <p14:nvPr/>
                </p14:nvContentPartPr>
                <p14:xfrm>
                  <a:off x="295860" y="6054863"/>
                  <a:ext cx="23760" cy="78120"/>
                </p14:xfrm>
              </p:contentPart>
            </mc:Choice>
            <mc:Fallback xmlns="">
              <p:pic>
                <p:nvPicPr>
                  <p:cNvPr id="136" name="Freihand 135">
                    <a:extLst>
                      <a:ext uri="{FF2B5EF4-FFF2-40B4-BE49-F238E27FC236}">
                        <a16:creationId xmlns:a16="http://schemas.microsoft.com/office/drawing/2014/main" id="{7F2C6FDB-A8B0-3EEA-4008-2114854AFF52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89607" y="6049362"/>
                    <a:ext cx="36015" cy="889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37" name="Freihand 136">
                    <a:extLst>
                      <a:ext uri="{FF2B5EF4-FFF2-40B4-BE49-F238E27FC236}">
                        <a16:creationId xmlns:a16="http://schemas.microsoft.com/office/drawing/2014/main" id="{5894D3DA-12EE-7D1B-6F35-34EF7774FA38}"/>
                      </a:ext>
                    </a:extLst>
                  </p14:cNvPr>
                  <p14:cNvContentPartPr/>
                  <p14:nvPr/>
                </p14:nvContentPartPr>
                <p14:xfrm>
                  <a:off x="248340" y="5933183"/>
                  <a:ext cx="154080" cy="121320"/>
                </p14:xfrm>
              </p:contentPart>
            </mc:Choice>
            <mc:Fallback xmlns="">
              <p:pic>
                <p:nvPicPr>
                  <p:cNvPr id="137" name="Freihand 136">
                    <a:extLst>
                      <a:ext uri="{FF2B5EF4-FFF2-40B4-BE49-F238E27FC236}">
                        <a16:creationId xmlns:a16="http://schemas.microsoft.com/office/drawing/2014/main" id="{5894D3DA-12EE-7D1B-6F35-34EF7774FA38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242066" y="5927678"/>
                    <a:ext cx="166376" cy="132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38" name="Freihand 137">
                    <a:extLst>
                      <a:ext uri="{FF2B5EF4-FFF2-40B4-BE49-F238E27FC236}">
                        <a16:creationId xmlns:a16="http://schemas.microsoft.com/office/drawing/2014/main" id="{EF173B30-0EA3-58EF-0208-7D85601E0671}"/>
                      </a:ext>
                    </a:extLst>
                  </p14:cNvPr>
                  <p14:cNvContentPartPr/>
                  <p14:nvPr/>
                </p14:nvContentPartPr>
                <p14:xfrm>
                  <a:off x="381180" y="6045863"/>
                  <a:ext cx="66600" cy="67320"/>
                </p14:xfrm>
              </p:contentPart>
            </mc:Choice>
            <mc:Fallback xmlns="">
              <p:pic>
                <p:nvPicPr>
                  <p:cNvPr id="138" name="Freihand 137">
                    <a:extLst>
                      <a:ext uri="{FF2B5EF4-FFF2-40B4-BE49-F238E27FC236}">
                        <a16:creationId xmlns:a16="http://schemas.microsoft.com/office/drawing/2014/main" id="{EF173B30-0EA3-58EF-0208-7D85601E067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74921" y="6040566"/>
                    <a:ext cx="78868" cy="78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39" name="Freihand 138">
                    <a:extLst>
                      <a:ext uri="{FF2B5EF4-FFF2-40B4-BE49-F238E27FC236}">
                        <a16:creationId xmlns:a16="http://schemas.microsoft.com/office/drawing/2014/main" id="{EB097D2B-D430-AC15-D5CB-73B4D0D06F6F}"/>
                      </a:ext>
                    </a:extLst>
                  </p14:cNvPr>
                  <p14:cNvContentPartPr/>
                  <p14:nvPr/>
                </p14:nvContentPartPr>
                <p14:xfrm>
                  <a:off x="470820" y="5988983"/>
                  <a:ext cx="169200" cy="213840"/>
                </p14:xfrm>
              </p:contentPart>
            </mc:Choice>
            <mc:Fallback xmlns="">
              <p:pic>
                <p:nvPicPr>
                  <p:cNvPr id="139" name="Freihand 138">
                    <a:extLst>
                      <a:ext uri="{FF2B5EF4-FFF2-40B4-BE49-F238E27FC236}">
                        <a16:creationId xmlns:a16="http://schemas.microsoft.com/office/drawing/2014/main" id="{EB097D2B-D430-AC15-D5CB-73B4D0D06F6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64804" y="5983483"/>
                    <a:ext cx="181483" cy="224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40" name="Freihand 139">
                    <a:extLst>
                      <a:ext uri="{FF2B5EF4-FFF2-40B4-BE49-F238E27FC236}">
                        <a16:creationId xmlns:a16="http://schemas.microsoft.com/office/drawing/2014/main" id="{667DDF7F-3EE9-D3A6-95C4-7A00DA08D0B8}"/>
                      </a:ext>
                    </a:extLst>
                  </p14:cNvPr>
                  <p14:cNvContentPartPr/>
                  <p14:nvPr/>
                </p14:nvContentPartPr>
                <p14:xfrm>
                  <a:off x="655860" y="6027143"/>
                  <a:ext cx="109080" cy="86040"/>
                </p14:xfrm>
              </p:contentPart>
            </mc:Choice>
            <mc:Fallback xmlns="">
              <p:pic>
                <p:nvPicPr>
                  <p:cNvPr id="140" name="Freihand 139">
                    <a:extLst>
                      <a:ext uri="{FF2B5EF4-FFF2-40B4-BE49-F238E27FC236}">
                        <a16:creationId xmlns:a16="http://schemas.microsoft.com/office/drawing/2014/main" id="{667DDF7F-3EE9-D3A6-95C4-7A00DA08D0B8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49842" y="6021642"/>
                    <a:ext cx="121367" cy="96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42" name="Freihand 141">
                    <a:extLst>
                      <a:ext uri="{FF2B5EF4-FFF2-40B4-BE49-F238E27FC236}">
                        <a16:creationId xmlns:a16="http://schemas.microsoft.com/office/drawing/2014/main" id="{FD95AC7B-CA1E-E490-4A71-D0CF9945539F}"/>
                      </a:ext>
                    </a:extLst>
                  </p14:cNvPr>
                  <p14:cNvContentPartPr/>
                  <p14:nvPr/>
                </p14:nvContentPartPr>
                <p14:xfrm>
                  <a:off x="604380" y="6021023"/>
                  <a:ext cx="1440" cy="720"/>
                </p14:xfrm>
              </p:contentPart>
            </mc:Choice>
            <mc:Fallback xmlns="">
              <p:pic>
                <p:nvPicPr>
                  <p:cNvPr id="142" name="Freihand 141">
                    <a:extLst>
                      <a:ext uri="{FF2B5EF4-FFF2-40B4-BE49-F238E27FC236}">
                        <a16:creationId xmlns:a16="http://schemas.microsoft.com/office/drawing/2014/main" id="{FD95AC7B-CA1E-E490-4A71-D0CF9945539F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98620" y="6015023"/>
                    <a:ext cx="13200" cy="1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43" name="Freihand 142">
                    <a:extLst>
                      <a:ext uri="{FF2B5EF4-FFF2-40B4-BE49-F238E27FC236}">
                        <a16:creationId xmlns:a16="http://schemas.microsoft.com/office/drawing/2014/main" id="{C00032A0-F254-595F-BD28-8879B458AE5D}"/>
                      </a:ext>
                    </a:extLst>
                  </p14:cNvPr>
                  <p14:cNvContentPartPr/>
                  <p14:nvPr/>
                </p14:nvContentPartPr>
                <p14:xfrm>
                  <a:off x="619860" y="6019943"/>
                  <a:ext cx="8640" cy="3240"/>
                </p14:xfrm>
              </p:contentPart>
            </mc:Choice>
            <mc:Fallback xmlns="">
              <p:pic>
                <p:nvPicPr>
                  <p:cNvPr id="143" name="Freihand 142">
                    <a:extLst>
                      <a:ext uri="{FF2B5EF4-FFF2-40B4-BE49-F238E27FC236}">
                        <a16:creationId xmlns:a16="http://schemas.microsoft.com/office/drawing/2014/main" id="{C00032A0-F254-595F-BD28-8879B458AE5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13507" y="6013961"/>
                    <a:ext cx="21092" cy="1545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45" name="Freihand 144">
                  <a:extLst>
                    <a:ext uri="{FF2B5EF4-FFF2-40B4-BE49-F238E27FC236}">
                      <a16:creationId xmlns:a16="http://schemas.microsoft.com/office/drawing/2014/main" id="{4E36B74D-C734-2D13-B9E2-AFEA9142B822}"/>
                    </a:ext>
                  </a:extLst>
                </p14:cNvPr>
                <p14:cNvContentPartPr/>
                <p14:nvPr/>
              </p14:nvContentPartPr>
              <p14:xfrm>
                <a:off x="877260" y="5943983"/>
                <a:ext cx="33480" cy="78120"/>
              </p14:xfrm>
            </p:contentPart>
          </mc:Choice>
          <mc:Fallback xmlns="">
            <p:pic>
              <p:nvPicPr>
                <p:cNvPr id="145" name="Freihand 144">
                  <a:extLst>
                    <a:ext uri="{FF2B5EF4-FFF2-40B4-BE49-F238E27FC236}">
                      <a16:creationId xmlns:a16="http://schemas.microsoft.com/office/drawing/2014/main" id="{4E36B74D-C734-2D13-B9E2-AFEA9142B82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71014" y="5938466"/>
                  <a:ext cx="45723" cy="889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6" name="Freihand 145">
                  <a:extLst>
                    <a:ext uri="{FF2B5EF4-FFF2-40B4-BE49-F238E27FC236}">
                      <a16:creationId xmlns:a16="http://schemas.microsoft.com/office/drawing/2014/main" id="{5CDBDD16-1CB5-9279-09AF-A1F83E68792F}"/>
                    </a:ext>
                  </a:extLst>
                </p14:cNvPr>
                <p14:cNvContentPartPr/>
                <p14:nvPr/>
              </p14:nvContentPartPr>
              <p14:xfrm>
                <a:off x="853860" y="6106343"/>
                <a:ext cx="2160" cy="6840"/>
              </p14:xfrm>
            </p:contentPart>
          </mc:Choice>
          <mc:Fallback xmlns="">
            <p:pic>
              <p:nvPicPr>
                <p:cNvPr id="146" name="Freihand 145">
                  <a:extLst>
                    <a:ext uri="{FF2B5EF4-FFF2-40B4-BE49-F238E27FC236}">
                      <a16:creationId xmlns:a16="http://schemas.microsoft.com/office/drawing/2014/main" id="{5CDBDD16-1CB5-9279-09AF-A1F83E68792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47110" y="6100827"/>
                  <a:ext cx="15390" cy="1765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Gruppieren 235">
            <a:extLst>
              <a:ext uri="{FF2B5EF4-FFF2-40B4-BE49-F238E27FC236}">
                <a16:creationId xmlns:a16="http://schemas.microsoft.com/office/drawing/2014/main" id="{8D21132B-2090-6AD7-2B01-40F9C193250A}"/>
              </a:ext>
            </a:extLst>
          </p:cNvPr>
          <p:cNvGrpSpPr/>
          <p:nvPr/>
        </p:nvGrpSpPr>
        <p:grpSpPr>
          <a:xfrm>
            <a:off x="4004327" y="1581163"/>
            <a:ext cx="2634650" cy="1317325"/>
            <a:chOff x="4201510" y="1427641"/>
            <a:chExt cx="2410560" cy="12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1913DA4E-7626-0A57-BADD-8F8215717557}"/>
                    </a:ext>
                  </a:extLst>
                </p14:cNvPr>
                <p14:cNvContentPartPr/>
                <p14:nvPr/>
              </p14:nvContentPartPr>
              <p14:xfrm>
                <a:off x="4301230" y="1507201"/>
                <a:ext cx="38160" cy="10764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1913DA4E-7626-0A57-BADD-8F821571755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93335" y="1498972"/>
                  <a:ext cx="54279" cy="1237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9" name="Freihand 148">
                  <a:extLst>
                    <a:ext uri="{FF2B5EF4-FFF2-40B4-BE49-F238E27FC236}">
                      <a16:creationId xmlns:a16="http://schemas.microsoft.com/office/drawing/2014/main" id="{C609544C-2834-AB53-6A8A-EC786B1F7F87}"/>
                    </a:ext>
                  </a:extLst>
                </p14:cNvPr>
                <p14:cNvContentPartPr/>
                <p14:nvPr/>
              </p14:nvContentPartPr>
              <p14:xfrm>
                <a:off x="4201510" y="1433761"/>
                <a:ext cx="204840" cy="290160"/>
              </p14:xfrm>
            </p:contentPart>
          </mc:Choice>
          <mc:Fallback xmlns="">
            <p:pic>
              <p:nvPicPr>
                <p:cNvPr id="149" name="Freihand 148">
                  <a:extLst>
                    <a:ext uri="{FF2B5EF4-FFF2-40B4-BE49-F238E27FC236}">
                      <a16:creationId xmlns:a16="http://schemas.microsoft.com/office/drawing/2014/main" id="{C609544C-2834-AB53-6A8A-EC786B1F7F8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93606" y="1425527"/>
                  <a:ext cx="220977" cy="3062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0" name="Freihand 149">
                  <a:extLst>
                    <a:ext uri="{FF2B5EF4-FFF2-40B4-BE49-F238E27FC236}">
                      <a16:creationId xmlns:a16="http://schemas.microsoft.com/office/drawing/2014/main" id="{331DE2F2-6071-A35C-2C71-6A4FD0EF0A38}"/>
                    </a:ext>
                  </a:extLst>
                </p14:cNvPr>
                <p14:cNvContentPartPr/>
                <p14:nvPr/>
              </p14:nvContentPartPr>
              <p14:xfrm>
                <a:off x="4406710" y="1535281"/>
                <a:ext cx="118440" cy="102960"/>
              </p14:xfrm>
            </p:contentPart>
          </mc:Choice>
          <mc:Fallback xmlns="">
            <p:pic>
              <p:nvPicPr>
                <p:cNvPr id="150" name="Freihand 149">
                  <a:extLst>
                    <a:ext uri="{FF2B5EF4-FFF2-40B4-BE49-F238E27FC236}">
                      <a16:creationId xmlns:a16="http://schemas.microsoft.com/office/drawing/2014/main" id="{331DE2F2-6071-A35C-2C71-6A4FD0EF0A3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398792" y="1527361"/>
                  <a:ext cx="134606" cy="119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1" name="Freihand 150">
                  <a:extLst>
                    <a:ext uri="{FF2B5EF4-FFF2-40B4-BE49-F238E27FC236}">
                      <a16:creationId xmlns:a16="http://schemas.microsoft.com/office/drawing/2014/main" id="{73736C3C-DBAC-FCC9-5BD8-8A1B9FEBD6E0}"/>
                    </a:ext>
                  </a:extLst>
                </p14:cNvPr>
                <p14:cNvContentPartPr/>
                <p14:nvPr/>
              </p14:nvContentPartPr>
              <p14:xfrm>
                <a:off x="4580590" y="1538881"/>
                <a:ext cx="131760" cy="113040"/>
              </p14:xfrm>
            </p:contentPart>
          </mc:Choice>
          <mc:Fallback xmlns="">
            <p:pic>
              <p:nvPicPr>
                <p:cNvPr id="151" name="Freihand 150">
                  <a:extLst>
                    <a:ext uri="{FF2B5EF4-FFF2-40B4-BE49-F238E27FC236}">
                      <a16:creationId xmlns:a16="http://schemas.microsoft.com/office/drawing/2014/main" id="{73736C3C-DBAC-FCC9-5BD8-8A1B9FEBD6E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572355" y="1530642"/>
                  <a:ext cx="147901" cy="1291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2" name="Freihand 151">
                  <a:extLst>
                    <a:ext uri="{FF2B5EF4-FFF2-40B4-BE49-F238E27FC236}">
                      <a16:creationId xmlns:a16="http://schemas.microsoft.com/office/drawing/2014/main" id="{39482DE4-71D0-E1E7-A50A-68C492C56F6A}"/>
                    </a:ext>
                  </a:extLst>
                </p14:cNvPr>
                <p14:cNvContentPartPr/>
                <p14:nvPr/>
              </p14:nvContentPartPr>
              <p14:xfrm>
                <a:off x="4722790" y="1532041"/>
                <a:ext cx="72360" cy="91800"/>
              </p14:xfrm>
            </p:contentPart>
          </mc:Choice>
          <mc:Fallback xmlns="">
            <p:pic>
              <p:nvPicPr>
                <p:cNvPr id="152" name="Freihand 151">
                  <a:extLst>
                    <a:ext uri="{FF2B5EF4-FFF2-40B4-BE49-F238E27FC236}">
                      <a16:creationId xmlns:a16="http://schemas.microsoft.com/office/drawing/2014/main" id="{39482DE4-71D0-E1E7-A50A-68C492C56F6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714896" y="1523786"/>
                  <a:ext cx="88477" cy="1079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3" name="Freihand 152">
                  <a:extLst>
                    <a:ext uri="{FF2B5EF4-FFF2-40B4-BE49-F238E27FC236}">
                      <a16:creationId xmlns:a16="http://schemas.microsoft.com/office/drawing/2014/main" id="{9C924CEF-26CD-4C2D-97F0-7179B3A62F5A}"/>
                    </a:ext>
                  </a:extLst>
                </p14:cNvPr>
                <p14:cNvContentPartPr/>
                <p14:nvPr/>
              </p14:nvContentPartPr>
              <p14:xfrm>
                <a:off x="4835110" y="1434481"/>
                <a:ext cx="93600" cy="194400"/>
              </p14:xfrm>
            </p:contentPart>
          </mc:Choice>
          <mc:Fallback xmlns="">
            <p:pic>
              <p:nvPicPr>
                <p:cNvPr id="153" name="Freihand 152">
                  <a:extLst>
                    <a:ext uri="{FF2B5EF4-FFF2-40B4-BE49-F238E27FC236}">
                      <a16:creationId xmlns:a16="http://schemas.microsoft.com/office/drawing/2014/main" id="{9C924CEF-26CD-4C2D-97F0-7179B3A62F5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826871" y="1426573"/>
                  <a:ext cx="109749" cy="210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4" name="Freihand 153">
                  <a:extLst>
                    <a:ext uri="{FF2B5EF4-FFF2-40B4-BE49-F238E27FC236}">
                      <a16:creationId xmlns:a16="http://schemas.microsoft.com/office/drawing/2014/main" id="{9AD1C1C2-170C-BDE6-7E41-5E27150EC6BD}"/>
                    </a:ext>
                  </a:extLst>
                </p14:cNvPr>
                <p14:cNvContentPartPr/>
                <p14:nvPr/>
              </p14:nvContentPartPr>
              <p14:xfrm>
                <a:off x="4939870" y="1479481"/>
                <a:ext cx="109440" cy="149040"/>
              </p14:xfrm>
            </p:contentPart>
          </mc:Choice>
          <mc:Fallback xmlns="">
            <p:pic>
              <p:nvPicPr>
                <p:cNvPr id="154" name="Freihand 153">
                  <a:extLst>
                    <a:ext uri="{FF2B5EF4-FFF2-40B4-BE49-F238E27FC236}">
                      <a16:creationId xmlns:a16="http://schemas.microsoft.com/office/drawing/2014/main" id="{9AD1C1C2-170C-BDE6-7E41-5E27150EC6B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31629" y="1471238"/>
                  <a:ext cx="125592" cy="165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5" name="Freihand 154">
                  <a:extLst>
                    <a:ext uri="{FF2B5EF4-FFF2-40B4-BE49-F238E27FC236}">
                      <a16:creationId xmlns:a16="http://schemas.microsoft.com/office/drawing/2014/main" id="{DA50366B-3554-0C9F-2DAC-2F21DB7BA167}"/>
                    </a:ext>
                  </a:extLst>
                </p14:cNvPr>
                <p14:cNvContentPartPr/>
                <p14:nvPr/>
              </p14:nvContentPartPr>
              <p14:xfrm>
                <a:off x="5064070" y="1539961"/>
                <a:ext cx="1800" cy="22320"/>
              </p14:xfrm>
            </p:contentPart>
          </mc:Choice>
          <mc:Fallback xmlns="">
            <p:pic>
              <p:nvPicPr>
                <p:cNvPr id="155" name="Freihand 154">
                  <a:extLst>
                    <a:ext uri="{FF2B5EF4-FFF2-40B4-BE49-F238E27FC236}">
                      <a16:creationId xmlns:a16="http://schemas.microsoft.com/office/drawing/2014/main" id="{DA50366B-3554-0C9F-2DAC-2F21DB7BA16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055070" y="1531755"/>
                  <a:ext cx="19440" cy="384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6" name="Freihand 155">
                  <a:extLst>
                    <a:ext uri="{FF2B5EF4-FFF2-40B4-BE49-F238E27FC236}">
                      <a16:creationId xmlns:a16="http://schemas.microsoft.com/office/drawing/2014/main" id="{0F83E80A-DD87-FA14-70C4-9E72F3B8E829}"/>
                    </a:ext>
                  </a:extLst>
                </p14:cNvPr>
                <p14:cNvContentPartPr/>
                <p14:nvPr/>
              </p14:nvContentPartPr>
              <p14:xfrm>
                <a:off x="5064430" y="1545361"/>
                <a:ext cx="43200" cy="70560"/>
              </p14:xfrm>
            </p:contentPart>
          </mc:Choice>
          <mc:Fallback xmlns="">
            <p:pic>
              <p:nvPicPr>
                <p:cNvPr id="156" name="Freihand 155">
                  <a:extLst>
                    <a:ext uri="{FF2B5EF4-FFF2-40B4-BE49-F238E27FC236}">
                      <a16:creationId xmlns:a16="http://schemas.microsoft.com/office/drawing/2014/main" id="{0F83E80A-DD87-FA14-70C4-9E72F3B8E82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56515" y="1537118"/>
                  <a:ext cx="59359" cy="867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7" name="Freihand 156">
                  <a:extLst>
                    <a:ext uri="{FF2B5EF4-FFF2-40B4-BE49-F238E27FC236}">
                      <a16:creationId xmlns:a16="http://schemas.microsoft.com/office/drawing/2014/main" id="{1E52622C-093D-EB92-75CB-385C0B2CD80C}"/>
                    </a:ext>
                  </a:extLst>
                </p14:cNvPr>
                <p14:cNvContentPartPr/>
                <p14:nvPr/>
              </p14:nvContentPartPr>
              <p14:xfrm>
                <a:off x="5134270" y="1452841"/>
                <a:ext cx="128160" cy="171000"/>
              </p14:xfrm>
            </p:contentPart>
          </mc:Choice>
          <mc:Fallback xmlns="">
            <p:pic>
              <p:nvPicPr>
                <p:cNvPr id="157" name="Freihand 156">
                  <a:extLst>
                    <a:ext uri="{FF2B5EF4-FFF2-40B4-BE49-F238E27FC236}">
                      <a16:creationId xmlns:a16="http://schemas.microsoft.com/office/drawing/2014/main" id="{1E52622C-093D-EB92-75CB-385C0B2CD80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26033" y="1444604"/>
                  <a:ext cx="144304" cy="187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8" name="Freihand 157">
                  <a:extLst>
                    <a:ext uri="{FF2B5EF4-FFF2-40B4-BE49-F238E27FC236}">
                      <a16:creationId xmlns:a16="http://schemas.microsoft.com/office/drawing/2014/main" id="{4070739D-AC52-4577-64BF-F58872171808}"/>
                    </a:ext>
                  </a:extLst>
                </p14:cNvPr>
                <p14:cNvContentPartPr/>
                <p14:nvPr/>
              </p14:nvContentPartPr>
              <p14:xfrm>
                <a:off x="4919350" y="1484881"/>
                <a:ext cx="360" cy="360"/>
              </p14:xfrm>
            </p:contentPart>
          </mc:Choice>
          <mc:Fallback xmlns="">
            <p:pic>
              <p:nvPicPr>
                <p:cNvPr id="158" name="Freihand 157">
                  <a:extLst>
                    <a:ext uri="{FF2B5EF4-FFF2-40B4-BE49-F238E27FC236}">
                      <a16:creationId xmlns:a16="http://schemas.microsoft.com/office/drawing/2014/main" id="{4070739D-AC52-4577-64BF-F5887217180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10350" y="14758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9" name="Freihand 158">
                  <a:extLst>
                    <a:ext uri="{FF2B5EF4-FFF2-40B4-BE49-F238E27FC236}">
                      <a16:creationId xmlns:a16="http://schemas.microsoft.com/office/drawing/2014/main" id="{8078F91C-518F-1B45-5A26-FC1F36376B41}"/>
                    </a:ext>
                  </a:extLst>
                </p14:cNvPr>
                <p14:cNvContentPartPr/>
                <p14:nvPr/>
              </p14:nvContentPartPr>
              <p14:xfrm>
                <a:off x="4936270" y="1473361"/>
                <a:ext cx="14040" cy="11520"/>
              </p14:xfrm>
            </p:contentPart>
          </mc:Choice>
          <mc:Fallback xmlns="">
            <p:pic>
              <p:nvPicPr>
                <p:cNvPr id="159" name="Freihand 158">
                  <a:extLst>
                    <a:ext uri="{FF2B5EF4-FFF2-40B4-BE49-F238E27FC236}">
                      <a16:creationId xmlns:a16="http://schemas.microsoft.com/office/drawing/2014/main" id="{8078F91C-518F-1B45-5A26-FC1F36376B4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928107" y="1465229"/>
                  <a:ext cx="30039" cy="28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0" name="Freihand 159">
                  <a:extLst>
                    <a:ext uri="{FF2B5EF4-FFF2-40B4-BE49-F238E27FC236}">
                      <a16:creationId xmlns:a16="http://schemas.microsoft.com/office/drawing/2014/main" id="{205650B5-1CC1-93AE-9008-07795AAAB5A7}"/>
                    </a:ext>
                  </a:extLst>
                </p14:cNvPr>
                <p14:cNvContentPartPr/>
                <p14:nvPr/>
              </p14:nvContentPartPr>
              <p14:xfrm>
                <a:off x="4832590" y="1472281"/>
                <a:ext cx="84960" cy="14760"/>
              </p14:xfrm>
            </p:contentPart>
          </mc:Choice>
          <mc:Fallback xmlns="">
            <p:pic>
              <p:nvPicPr>
                <p:cNvPr id="160" name="Freihand 159">
                  <a:extLst>
                    <a:ext uri="{FF2B5EF4-FFF2-40B4-BE49-F238E27FC236}">
                      <a16:creationId xmlns:a16="http://schemas.microsoft.com/office/drawing/2014/main" id="{205650B5-1CC1-93AE-9008-07795AAAB5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24656" y="1463895"/>
                  <a:ext cx="101159" cy="31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1" name="Freihand 160">
                  <a:extLst>
                    <a:ext uri="{FF2B5EF4-FFF2-40B4-BE49-F238E27FC236}">
                      <a16:creationId xmlns:a16="http://schemas.microsoft.com/office/drawing/2014/main" id="{8B4706FF-5F26-9B43-565B-C1E53C70891A}"/>
                    </a:ext>
                  </a:extLst>
                </p14:cNvPr>
                <p14:cNvContentPartPr/>
                <p14:nvPr/>
              </p14:nvContentPartPr>
              <p14:xfrm>
                <a:off x="5376550" y="1427641"/>
                <a:ext cx="147600" cy="225720"/>
              </p14:xfrm>
            </p:contentPart>
          </mc:Choice>
          <mc:Fallback xmlns="">
            <p:pic>
              <p:nvPicPr>
                <p:cNvPr id="161" name="Freihand 160">
                  <a:extLst>
                    <a:ext uri="{FF2B5EF4-FFF2-40B4-BE49-F238E27FC236}">
                      <a16:creationId xmlns:a16="http://schemas.microsoft.com/office/drawing/2014/main" id="{8B4706FF-5F26-9B43-565B-C1E53C70891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68643" y="1419403"/>
                  <a:ext cx="163744" cy="2418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62" name="Freihand 161">
                  <a:extLst>
                    <a:ext uri="{FF2B5EF4-FFF2-40B4-BE49-F238E27FC236}">
                      <a16:creationId xmlns:a16="http://schemas.microsoft.com/office/drawing/2014/main" id="{DFBA7B10-98F1-95B9-FE73-8F265B427139}"/>
                    </a:ext>
                  </a:extLst>
                </p14:cNvPr>
                <p14:cNvContentPartPr/>
                <p14:nvPr/>
              </p14:nvContentPartPr>
              <p14:xfrm>
                <a:off x="5444950" y="1545361"/>
                <a:ext cx="122040" cy="85680"/>
              </p14:xfrm>
            </p:contentPart>
          </mc:Choice>
          <mc:Fallback xmlns="">
            <p:pic>
              <p:nvPicPr>
                <p:cNvPr id="162" name="Freihand 161">
                  <a:extLst>
                    <a:ext uri="{FF2B5EF4-FFF2-40B4-BE49-F238E27FC236}">
                      <a16:creationId xmlns:a16="http://schemas.microsoft.com/office/drawing/2014/main" id="{DFBA7B10-98F1-95B9-FE73-8F265B42713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36704" y="1537452"/>
                  <a:ext cx="138202" cy="101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63" name="Freihand 162">
                  <a:extLst>
                    <a:ext uri="{FF2B5EF4-FFF2-40B4-BE49-F238E27FC236}">
                      <a16:creationId xmlns:a16="http://schemas.microsoft.com/office/drawing/2014/main" id="{234C6705-96E4-7208-ECC6-ACC0E5FD1713}"/>
                    </a:ext>
                  </a:extLst>
                </p14:cNvPr>
                <p14:cNvContentPartPr/>
                <p14:nvPr/>
              </p14:nvContentPartPr>
              <p14:xfrm>
                <a:off x="5594350" y="1464721"/>
                <a:ext cx="91080" cy="164880"/>
              </p14:xfrm>
            </p:contentPart>
          </mc:Choice>
          <mc:Fallback xmlns="">
            <p:pic>
              <p:nvPicPr>
                <p:cNvPr id="163" name="Freihand 162">
                  <a:extLst>
                    <a:ext uri="{FF2B5EF4-FFF2-40B4-BE49-F238E27FC236}">
                      <a16:creationId xmlns:a16="http://schemas.microsoft.com/office/drawing/2014/main" id="{234C6705-96E4-7208-ECC6-ACC0E5FD171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86430" y="1456493"/>
                  <a:ext cx="107250" cy="1810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65" name="Freihand 164">
                  <a:extLst>
                    <a:ext uri="{FF2B5EF4-FFF2-40B4-BE49-F238E27FC236}">
                      <a16:creationId xmlns:a16="http://schemas.microsoft.com/office/drawing/2014/main" id="{576A9C78-A960-0366-081D-3F0F493CD7DA}"/>
                    </a:ext>
                  </a:extLst>
                </p14:cNvPr>
                <p14:cNvContentPartPr/>
                <p14:nvPr/>
              </p14:nvContentPartPr>
              <p14:xfrm>
                <a:off x="5713150" y="1452121"/>
                <a:ext cx="189000" cy="188280"/>
              </p14:xfrm>
            </p:contentPart>
          </mc:Choice>
          <mc:Fallback xmlns="">
            <p:pic>
              <p:nvPicPr>
                <p:cNvPr id="165" name="Freihand 164">
                  <a:extLst>
                    <a:ext uri="{FF2B5EF4-FFF2-40B4-BE49-F238E27FC236}">
                      <a16:creationId xmlns:a16="http://schemas.microsoft.com/office/drawing/2014/main" id="{576A9C78-A960-0366-081D-3F0F493CD7D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704918" y="1443878"/>
                  <a:ext cx="205134" cy="2044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66" name="Freihand 165">
                  <a:extLst>
                    <a:ext uri="{FF2B5EF4-FFF2-40B4-BE49-F238E27FC236}">
                      <a16:creationId xmlns:a16="http://schemas.microsoft.com/office/drawing/2014/main" id="{7BCA9117-FA33-01F2-DC56-12B33AD4A0F6}"/>
                    </a:ext>
                  </a:extLst>
                </p14:cNvPr>
                <p14:cNvContentPartPr/>
                <p14:nvPr/>
              </p14:nvContentPartPr>
              <p14:xfrm>
                <a:off x="5929870" y="1519801"/>
                <a:ext cx="77040" cy="114120"/>
              </p14:xfrm>
            </p:contentPart>
          </mc:Choice>
          <mc:Fallback xmlns="">
            <p:pic>
              <p:nvPicPr>
                <p:cNvPr id="166" name="Freihand 165">
                  <a:extLst>
                    <a:ext uri="{FF2B5EF4-FFF2-40B4-BE49-F238E27FC236}">
                      <a16:creationId xmlns:a16="http://schemas.microsoft.com/office/drawing/2014/main" id="{7BCA9117-FA33-01F2-DC56-12B33AD4A0F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1968" y="1511885"/>
                  <a:ext cx="93172" cy="1302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67" name="Freihand 166">
                  <a:extLst>
                    <a:ext uri="{FF2B5EF4-FFF2-40B4-BE49-F238E27FC236}">
                      <a16:creationId xmlns:a16="http://schemas.microsoft.com/office/drawing/2014/main" id="{50AED39E-47A4-1403-2904-1A57D03F2999}"/>
                    </a:ext>
                  </a:extLst>
                </p14:cNvPr>
                <p14:cNvContentPartPr/>
                <p14:nvPr/>
              </p14:nvContentPartPr>
              <p14:xfrm>
                <a:off x="6021310" y="1463641"/>
                <a:ext cx="112320" cy="162000"/>
              </p14:xfrm>
            </p:contentPart>
          </mc:Choice>
          <mc:Fallback xmlns="">
            <p:pic>
              <p:nvPicPr>
                <p:cNvPr id="167" name="Freihand 166">
                  <a:extLst>
                    <a:ext uri="{FF2B5EF4-FFF2-40B4-BE49-F238E27FC236}">
                      <a16:creationId xmlns:a16="http://schemas.microsoft.com/office/drawing/2014/main" id="{50AED39E-47A4-1403-2904-1A57D03F299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13075" y="1455409"/>
                  <a:ext cx="128460" cy="1781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68" name="Freihand 167">
                  <a:extLst>
                    <a:ext uri="{FF2B5EF4-FFF2-40B4-BE49-F238E27FC236}">
                      <a16:creationId xmlns:a16="http://schemas.microsoft.com/office/drawing/2014/main" id="{C7EB3F57-3D09-A856-A727-5043ADFA5D53}"/>
                    </a:ext>
                  </a:extLst>
                </p14:cNvPr>
                <p14:cNvContentPartPr/>
                <p14:nvPr/>
              </p14:nvContentPartPr>
              <p14:xfrm>
                <a:off x="6082510" y="1438441"/>
                <a:ext cx="150840" cy="299520"/>
              </p14:xfrm>
            </p:contentPart>
          </mc:Choice>
          <mc:Fallback xmlns="">
            <p:pic>
              <p:nvPicPr>
                <p:cNvPr id="168" name="Freihand 167">
                  <a:extLst>
                    <a:ext uri="{FF2B5EF4-FFF2-40B4-BE49-F238E27FC236}">
                      <a16:creationId xmlns:a16="http://schemas.microsoft.com/office/drawing/2014/main" id="{C7EB3F57-3D09-A856-A727-5043ADFA5D5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074606" y="1430533"/>
                  <a:ext cx="166978" cy="3156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69" name="Freihand 168">
                  <a:extLst>
                    <a:ext uri="{FF2B5EF4-FFF2-40B4-BE49-F238E27FC236}">
                      <a16:creationId xmlns:a16="http://schemas.microsoft.com/office/drawing/2014/main" id="{04DCE448-32B8-9546-7877-59DBED1540B4}"/>
                    </a:ext>
                  </a:extLst>
                </p14:cNvPr>
                <p14:cNvContentPartPr/>
                <p14:nvPr/>
              </p14:nvContentPartPr>
              <p14:xfrm>
                <a:off x="6122110" y="1497481"/>
                <a:ext cx="119520" cy="227880"/>
              </p14:xfrm>
            </p:contentPart>
          </mc:Choice>
          <mc:Fallback xmlns="">
            <p:pic>
              <p:nvPicPr>
                <p:cNvPr id="169" name="Freihand 168">
                  <a:extLst>
                    <a:ext uri="{FF2B5EF4-FFF2-40B4-BE49-F238E27FC236}">
                      <a16:creationId xmlns:a16="http://schemas.microsoft.com/office/drawing/2014/main" id="{04DCE448-32B8-9546-7877-59DBED1540B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13879" y="1489236"/>
                  <a:ext cx="135654" cy="2440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0" name="Freihand 169">
                  <a:extLst>
                    <a:ext uri="{FF2B5EF4-FFF2-40B4-BE49-F238E27FC236}">
                      <a16:creationId xmlns:a16="http://schemas.microsoft.com/office/drawing/2014/main" id="{8ED4A356-9934-1BCD-6DCA-730889B55351}"/>
                    </a:ext>
                  </a:extLst>
                </p14:cNvPr>
                <p14:cNvContentPartPr/>
                <p14:nvPr/>
              </p14:nvContentPartPr>
              <p14:xfrm>
                <a:off x="6249190" y="1555081"/>
                <a:ext cx="52920" cy="13320"/>
              </p14:xfrm>
            </p:contentPart>
          </mc:Choice>
          <mc:Fallback xmlns="">
            <p:pic>
              <p:nvPicPr>
                <p:cNvPr id="170" name="Freihand 169">
                  <a:extLst>
                    <a:ext uri="{FF2B5EF4-FFF2-40B4-BE49-F238E27FC236}">
                      <a16:creationId xmlns:a16="http://schemas.microsoft.com/office/drawing/2014/main" id="{8ED4A356-9934-1BCD-6DCA-730889B5535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40921" y="1546756"/>
                  <a:ext cx="69127" cy="296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71" name="Freihand 170">
                  <a:extLst>
                    <a:ext uri="{FF2B5EF4-FFF2-40B4-BE49-F238E27FC236}">
                      <a16:creationId xmlns:a16="http://schemas.microsoft.com/office/drawing/2014/main" id="{1CEFB72E-E218-7BAD-5F98-0E21622EFE46}"/>
                    </a:ext>
                  </a:extLst>
                </p14:cNvPr>
                <p14:cNvContentPartPr/>
                <p14:nvPr/>
              </p14:nvContentPartPr>
              <p14:xfrm>
                <a:off x="6027790" y="1492801"/>
                <a:ext cx="40320" cy="5400"/>
              </p14:xfrm>
            </p:contentPart>
          </mc:Choice>
          <mc:Fallback xmlns="">
            <p:pic>
              <p:nvPicPr>
                <p:cNvPr id="171" name="Freihand 170">
                  <a:extLst>
                    <a:ext uri="{FF2B5EF4-FFF2-40B4-BE49-F238E27FC236}">
                      <a16:creationId xmlns:a16="http://schemas.microsoft.com/office/drawing/2014/main" id="{1CEFB72E-E218-7BAD-5F98-0E21622EFE4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019923" y="1485177"/>
                  <a:ext cx="56382" cy="20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72" name="Freihand 171">
                  <a:extLst>
                    <a:ext uri="{FF2B5EF4-FFF2-40B4-BE49-F238E27FC236}">
                      <a16:creationId xmlns:a16="http://schemas.microsoft.com/office/drawing/2014/main" id="{ED41A698-DF1E-A1ED-ABE9-60B11FCF4328}"/>
                    </a:ext>
                  </a:extLst>
                </p14:cNvPr>
                <p14:cNvContentPartPr/>
                <p14:nvPr/>
              </p14:nvContentPartPr>
              <p14:xfrm>
                <a:off x="4263070" y="1779361"/>
                <a:ext cx="259920" cy="194400"/>
              </p14:xfrm>
            </p:contentPart>
          </mc:Choice>
          <mc:Fallback xmlns="">
            <p:pic>
              <p:nvPicPr>
                <p:cNvPr id="172" name="Freihand 171">
                  <a:extLst>
                    <a:ext uri="{FF2B5EF4-FFF2-40B4-BE49-F238E27FC236}">
                      <a16:creationId xmlns:a16="http://schemas.microsoft.com/office/drawing/2014/main" id="{ED41A698-DF1E-A1ED-ABE9-60B11FCF432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254834" y="1771124"/>
                  <a:ext cx="276062" cy="210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3" name="Freihand 172">
                  <a:extLst>
                    <a:ext uri="{FF2B5EF4-FFF2-40B4-BE49-F238E27FC236}">
                      <a16:creationId xmlns:a16="http://schemas.microsoft.com/office/drawing/2014/main" id="{61C29267-F28F-52BD-F17B-65149657CCBD}"/>
                    </a:ext>
                  </a:extLst>
                </p14:cNvPr>
                <p14:cNvContentPartPr/>
                <p14:nvPr/>
              </p14:nvContentPartPr>
              <p14:xfrm>
                <a:off x="4501390" y="1867561"/>
                <a:ext cx="87840" cy="88200"/>
              </p14:xfrm>
            </p:contentPart>
          </mc:Choice>
          <mc:Fallback xmlns="">
            <p:pic>
              <p:nvPicPr>
                <p:cNvPr id="173" name="Freihand 172">
                  <a:extLst>
                    <a:ext uri="{FF2B5EF4-FFF2-40B4-BE49-F238E27FC236}">
                      <a16:creationId xmlns:a16="http://schemas.microsoft.com/office/drawing/2014/main" id="{61C29267-F28F-52BD-F17B-65149657CCB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493134" y="1859633"/>
                  <a:ext cx="104021" cy="1043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4" name="Freihand 173">
                  <a:extLst>
                    <a:ext uri="{FF2B5EF4-FFF2-40B4-BE49-F238E27FC236}">
                      <a16:creationId xmlns:a16="http://schemas.microsoft.com/office/drawing/2014/main" id="{2076825D-2E16-894D-30FD-0DA9B0AD4F6E}"/>
                    </a:ext>
                  </a:extLst>
                </p14:cNvPr>
                <p14:cNvContentPartPr/>
                <p14:nvPr/>
              </p14:nvContentPartPr>
              <p14:xfrm>
                <a:off x="4601830" y="1781521"/>
                <a:ext cx="73440" cy="146880"/>
              </p14:xfrm>
            </p:contentPart>
          </mc:Choice>
          <mc:Fallback xmlns="">
            <p:pic>
              <p:nvPicPr>
                <p:cNvPr id="174" name="Freihand 173">
                  <a:extLst>
                    <a:ext uri="{FF2B5EF4-FFF2-40B4-BE49-F238E27FC236}">
                      <a16:creationId xmlns:a16="http://schemas.microsoft.com/office/drawing/2014/main" id="{2076825D-2E16-894D-30FD-0DA9B0AD4F6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593597" y="1773617"/>
                  <a:ext cx="89577" cy="1630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75" name="Freihand 174">
                  <a:extLst>
                    <a:ext uri="{FF2B5EF4-FFF2-40B4-BE49-F238E27FC236}">
                      <a16:creationId xmlns:a16="http://schemas.microsoft.com/office/drawing/2014/main" id="{A039E004-A6A3-0AB3-C3A0-204F14B47C25}"/>
                    </a:ext>
                  </a:extLst>
                </p14:cNvPr>
                <p14:cNvContentPartPr/>
                <p14:nvPr/>
              </p14:nvContentPartPr>
              <p14:xfrm>
                <a:off x="4651870" y="1866481"/>
                <a:ext cx="178200" cy="87120"/>
              </p14:xfrm>
            </p:contentPart>
          </mc:Choice>
          <mc:Fallback xmlns="">
            <p:pic>
              <p:nvPicPr>
                <p:cNvPr id="175" name="Freihand 174">
                  <a:extLst>
                    <a:ext uri="{FF2B5EF4-FFF2-40B4-BE49-F238E27FC236}">
                      <a16:creationId xmlns:a16="http://schemas.microsoft.com/office/drawing/2014/main" id="{A039E004-A6A3-0AB3-C3A0-204F14B47C2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643965" y="1858231"/>
                  <a:ext cx="194340" cy="1032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76" name="Freihand 175">
                  <a:extLst>
                    <a:ext uri="{FF2B5EF4-FFF2-40B4-BE49-F238E27FC236}">
                      <a16:creationId xmlns:a16="http://schemas.microsoft.com/office/drawing/2014/main" id="{405503C3-5CDE-007A-F5FC-4C53373FF710}"/>
                    </a:ext>
                  </a:extLst>
                </p14:cNvPr>
                <p14:cNvContentPartPr/>
                <p14:nvPr/>
              </p14:nvContentPartPr>
              <p14:xfrm>
                <a:off x="4800550" y="1755241"/>
                <a:ext cx="143640" cy="345240"/>
              </p14:xfrm>
            </p:contentPart>
          </mc:Choice>
          <mc:Fallback xmlns="">
            <p:pic>
              <p:nvPicPr>
                <p:cNvPr id="176" name="Freihand 175">
                  <a:extLst>
                    <a:ext uri="{FF2B5EF4-FFF2-40B4-BE49-F238E27FC236}">
                      <a16:creationId xmlns:a16="http://schemas.microsoft.com/office/drawing/2014/main" id="{405503C3-5CDE-007A-F5FC-4C53373FF71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792314" y="1747335"/>
                  <a:ext cx="159783" cy="361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7" name="Freihand 176">
                  <a:extLst>
                    <a:ext uri="{FF2B5EF4-FFF2-40B4-BE49-F238E27FC236}">
                      <a16:creationId xmlns:a16="http://schemas.microsoft.com/office/drawing/2014/main" id="{F482EA0C-9681-5C11-5326-621AC252E032}"/>
                    </a:ext>
                  </a:extLst>
                </p14:cNvPr>
                <p14:cNvContentPartPr/>
                <p14:nvPr/>
              </p14:nvContentPartPr>
              <p14:xfrm>
                <a:off x="4999270" y="1804201"/>
                <a:ext cx="234720" cy="125640"/>
              </p14:xfrm>
            </p:contentPart>
          </mc:Choice>
          <mc:Fallback xmlns="">
            <p:pic>
              <p:nvPicPr>
                <p:cNvPr id="177" name="Freihand 176">
                  <a:extLst>
                    <a:ext uri="{FF2B5EF4-FFF2-40B4-BE49-F238E27FC236}">
                      <a16:creationId xmlns:a16="http://schemas.microsoft.com/office/drawing/2014/main" id="{F482EA0C-9681-5C11-5326-621AC252E03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91358" y="1795957"/>
                  <a:ext cx="250873" cy="1417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78" name="Freihand 177">
                  <a:extLst>
                    <a:ext uri="{FF2B5EF4-FFF2-40B4-BE49-F238E27FC236}">
                      <a16:creationId xmlns:a16="http://schemas.microsoft.com/office/drawing/2014/main" id="{F0207A42-3E1C-A9CE-8001-8D80FD4B34EF}"/>
                    </a:ext>
                  </a:extLst>
                </p14:cNvPr>
                <p14:cNvContentPartPr/>
                <p14:nvPr/>
              </p14:nvContentPartPr>
              <p14:xfrm>
                <a:off x="5246590" y="1822921"/>
                <a:ext cx="35280" cy="77400"/>
              </p14:xfrm>
            </p:contentPart>
          </mc:Choice>
          <mc:Fallback xmlns="">
            <p:pic>
              <p:nvPicPr>
                <p:cNvPr id="178" name="Freihand 177">
                  <a:extLst>
                    <a:ext uri="{FF2B5EF4-FFF2-40B4-BE49-F238E27FC236}">
                      <a16:creationId xmlns:a16="http://schemas.microsoft.com/office/drawing/2014/main" id="{F0207A42-3E1C-A9CE-8001-8D80FD4B34E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38677" y="1815016"/>
                  <a:ext cx="51436" cy="935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9" name="Freihand 178">
                  <a:extLst>
                    <a:ext uri="{FF2B5EF4-FFF2-40B4-BE49-F238E27FC236}">
                      <a16:creationId xmlns:a16="http://schemas.microsoft.com/office/drawing/2014/main" id="{894DC44E-D6C2-9A58-1967-45E3C3AAB626}"/>
                    </a:ext>
                  </a:extLst>
                </p14:cNvPr>
                <p14:cNvContentPartPr/>
                <p14:nvPr/>
              </p14:nvContentPartPr>
              <p14:xfrm>
                <a:off x="5312830" y="1760281"/>
                <a:ext cx="159120" cy="147960"/>
              </p14:xfrm>
            </p:contentPart>
          </mc:Choice>
          <mc:Fallback xmlns="">
            <p:pic>
              <p:nvPicPr>
                <p:cNvPr id="179" name="Freihand 178">
                  <a:extLst>
                    <a:ext uri="{FF2B5EF4-FFF2-40B4-BE49-F238E27FC236}">
                      <a16:creationId xmlns:a16="http://schemas.microsoft.com/office/drawing/2014/main" id="{894DC44E-D6C2-9A58-1967-45E3C3AAB6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304594" y="1752372"/>
                  <a:ext cx="175263" cy="164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82" name="Freihand 181">
                  <a:extLst>
                    <a:ext uri="{FF2B5EF4-FFF2-40B4-BE49-F238E27FC236}">
                      <a16:creationId xmlns:a16="http://schemas.microsoft.com/office/drawing/2014/main" id="{A109E730-A5CF-72A5-60E1-1B28E35FDE74}"/>
                    </a:ext>
                  </a:extLst>
                </p14:cNvPr>
                <p14:cNvContentPartPr/>
                <p14:nvPr/>
              </p14:nvContentPartPr>
              <p14:xfrm>
                <a:off x="5575270" y="1742281"/>
                <a:ext cx="184320" cy="186840"/>
              </p14:xfrm>
            </p:contentPart>
          </mc:Choice>
          <mc:Fallback xmlns="">
            <p:pic>
              <p:nvPicPr>
                <p:cNvPr id="182" name="Freihand 181">
                  <a:extLst>
                    <a:ext uri="{FF2B5EF4-FFF2-40B4-BE49-F238E27FC236}">
                      <a16:creationId xmlns:a16="http://schemas.microsoft.com/office/drawing/2014/main" id="{A109E730-A5CF-72A5-60E1-1B28E35FDE7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567041" y="1734057"/>
                  <a:ext cx="200448" cy="202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83" name="Freihand 182">
                  <a:extLst>
                    <a:ext uri="{FF2B5EF4-FFF2-40B4-BE49-F238E27FC236}">
                      <a16:creationId xmlns:a16="http://schemas.microsoft.com/office/drawing/2014/main" id="{7721FB82-45ED-0BF0-DC8C-37BE58B005A7}"/>
                    </a:ext>
                  </a:extLst>
                </p14:cNvPr>
                <p14:cNvContentPartPr/>
                <p14:nvPr/>
              </p14:nvContentPartPr>
              <p14:xfrm>
                <a:off x="5764270" y="1799521"/>
                <a:ext cx="17280" cy="27360"/>
              </p14:xfrm>
            </p:contentPart>
          </mc:Choice>
          <mc:Fallback xmlns="">
            <p:pic>
              <p:nvPicPr>
                <p:cNvPr id="183" name="Freihand 182">
                  <a:extLst>
                    <a:ext uri="{FF2B5EF4-FFF2-40B4-BE49-F238E27FC236}">
                      <a16:creationId xmlns:a16="http://schemas.microsoft.com/office/drawing/2014/main" id="{7721FB82-45ED-0BF0-DC8C-37BE58B005A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756295" y="1791280"/>
                  <a:ext cx="33563" cy="43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84" name="Freihand 183">
                  <a:extLst>
                    <a:ext uri="{FF2B5EF4-FFF2-40B4-BE49-F238E27FC236}">
                      <a16:creationId xmlns:a16="http://schemas.microsoft.com/office/drawing/2014/main" id="{7F2A1EEC-9C0A-13F4-1FE9-16B254C68E86}"/>
                    </a:ext>
                  </a:extLst>
                </p14:cNvPr>
                <p14:cNvContentPartPr/>
                <p14:nvPr/>
              </p14:nvContentPartPr>
              <p14:xfrm>
                <a:off x="5757790" y="1818601"/>
                <a:ext cx="75240" cy="79560"/>
              </p14:xfrm>
            </p:contentPart>
          </mc:Choice>
          <mc:Fallback xmlns="">
            <p:pic>
              <p:nvPicPr>
                <p:cNvPr id="184" name="Freihand 183">
                  <a:extLst>
                    <a:ext uri="{FF2B5EF4-FFF2-40B4-BE49-F238E27FC236}">
                      <a16:creationId xmlns:a16="http://schemas.microsoft.com/office/drawing/2014/main" id="{7F2A1EEC-9C0A-13F4-1FE9-16B254C68E8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749905" y="1810678"/>
                  <a:ext cx="91339" cy="95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85" name="Freihand 184">
                  <a:extLst>
                    <a:ext uri="{FF2B5EF4-FFF2-40B4-BE49-F238E27FC236}">
                      <a16:creationId xmlns:a16="http://schemas.microsoft.com/office/drawing/2014/main" id="{F3BA8634-8F91-6DB6-C6E4-109ACA68CBC0}"/>
                    </a:ext>
                  </a:extLst>
                </p14:cNvPr>
                <p14:cNvContentPartPr/>
                <p14:nvPr/>
              </p14:nvContentPartPr>
              <p14:xfrm>
                <a:off x="5924470" y="1802041"/>
                <a:ext cx="167040" cy="94320"/>
              </p14:xfrm>
            </p:contentPart>
          </mc:Choice>
          <mc:Fallback xmlns="">
            <p:pic>
              <p:nvPicPr>
                <p:cNvPr id="185" name="Freihand 184">
                  <a:extLst>
                    <a:ext uri="{FF2B5EF4-FFF2-40B4-BE49-F238E27FC236}">
                      <a16:creationId xmlns:a16="http://schemas.microsoft.com/office/drawing/2014/main" id="{F3BA8634-8F91-6DB6-C6E4-109ACA68CBC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16563" y="1793796"/>
                  <a:ext cx="183184" cy="1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7" name="Freihand 186">
                  <a:extLst>
                    <a:ext uri="{FF2B5EF4-FFF2-40B4-BE49-F238E27FC236}">
                      <a16:creationId xmlns:a16="http://schemas.microsoft.com/office/drawing/2014/main" id="{15905703-CE44-9F93-BDAD-E5878E7ACD4C}"/>
                    </a:ext>
                  </a:extLst>
                </p14:cNvPr>
                <p14:cNvContentPartPr/>
                <p14:nvPr/>
              </p14:nvContentPartPr>
              <p14:xfrm>
                <a:off x="4277830" y="2095801"/>
                <a:ext cx="145440" cy="172800"/>
              </p14:xfrm>
            </p:contentPart>
          </mc:Choice>
          <mc:Fallback xmlns="">
            <p:pic>
              <p:nvPicPr>
                <p:cNvPr id="187" name="Freihand 186">
                  <a:extLst>
                    <a:ext uri="{FF2B5EF4-FFF2-40B4-BE49-F238E27FC236}">
                      <a16:creationId xmlns:a16="http://schemas.microsoft.com/office/drawing/2014/main" id="{15905703-CE44-9F93-BDAD-E5878E7ACD4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269585" y="2087572"/>
                  <a:ext cx="161600" cy="188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1" name="Freihand 190">
                  <a:extLst>
                    <a:ext uri="{FF2B5EF4-FFF2-40B4-BE49-F238E27FC236}">
                      <a16:creationId xmlns:a16="http://schemas.microsoft.com/office/drawing/2014/main" id="{AE768185-6DFB-FBEB-B240-FACF93D1EB5E}"/>
                    </a:ext>
                  </a:extLst>
                </p14:cNvPr>
                <p14:cNvContentPartPr/>
                <p14:nvPr/>
              </p14:nvContentPartPr>
              <p14:xfrm>
                <a:off x="4342270" y="2181121"/>
                <a:ext cx="36000" cy="71280"/>
              </p14:xfrm>
            </p:contentPart>
          </mc:Choice>
          <mc:Fallback xmlns="">
            <p:pic>
              <p:nvPicPr>
                <p:cNvPr id="191" name="Freihand 190">
                  <a:extLst>
                    <a:ext uri="{FF2B5EF4-FFF2-40B4-BE49-F238E27FC236}">
                      <a16:creationId xmlns:a16="http://schemas.microsoft.com/office/drawing/2014/main" id="{AE768185-6DFB-FBEB-B240-FACF93D1EB5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334343" y="2173237"/>
                  <a:ext cx="52183" cy="873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92" name="Freihand 191">
                  <a:extLst>
                    <a:ext uri="{FF2B5EF4-FFF2-40B4-BE49-F238E27FC236}">
                      <a16:creationId xmlns:a16="http://schemas.microsoft.com/office/drawing/2014/main" id="{A23CA45B-18F9-3C7C-2F77-B39A3F2F760C}"/>
                    </a:ext>
                  </a:extLst>
                </p14:cNvPr>
                <p14:cNvContentPartPr/>
                <p14:nvPr/>
              </p14:nvContentPartPr>
              <p14:xfrm>
                <a:off x="4413910" y="2142241"/>
                <a:ext cx="79560" cy="111600"/>
              </p14:xfrm>
            </p:contentPart>
          </mc:Choice>
          <mc:Fallback xmlns="">
            <p:pic>
              <p:nvPicPr>
                <p:cNvPr id="192" name="Freihand 191">
                  <a:extLst>
                    <a:ext uri="{FF2B5EF4-FFF2-40B4-BE49-F238E27FC236}">
                      <a16:creationId xmlns:a16="http://schemas.microsoft.com/office/drawing/2014/main" id="{A23CA45B-18F9-3C7C-2F77-B39A3F2F760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406020" y="2134317"/>
                  <a:ext cx="95669" cy="1277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93" name="Freihand 192">
                  <a:extLst>
                    <a:ext uri="{FF2B5EF4-FFF2-40B4-BE49-F238E27FC236}">
                      <a16:creationId xmlns:a16="http://schemas.microsoft.com/office/drawing/2014/main" id="{3B397FF9-CBEC-8549-14F2-071DD75CD9D7}"/>
                    </a:ext>
                  </a:extLst>
                </p14:cNvPr>
                <p14:cNvContentPartPr/>
                <p14:nvPr/>
              </p14:nvContentPartPr>
              <p14:xfrm>
                <a:off x="4498510" y="2168161"/>
                <a:ext cx="82080" cy="73440"/>
              </p14:xfrm>
            </p:contentPart>
          </mc:Choice>
          <mc:Fallback xmlns="">
            <p:pic>
              <p:nvPicPr>
                <p:cNvPr id="193" name="Freihand 192">
                  <a:extLst>
                    <a:ext uri="{FF2B5EF4-FFF2-40B4-BE49-F238E27FC236}">
                      <a16:creationId xmlns:a16="http://schemas.microsoft.com/office/drawing/2014/main" id="{3B397FF9-CBEC-8549-14F2-071DD75CD9D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490269" y="2160222"/>
                  <a:ext cx="98232" cy="896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94" name="Freihand 193">
                  <a:extLst>
                    <a:ext uri="{FF2B5EF4-FFF2-40B4-BE49-F238E27FC236}">
                      <a16:creationId xmlns:a16="http://schemas.microsoft.com/office/drawing/2014/main" id="{54CEDD61-0169-07E4-A94B-1D6C9027E890}"/>
                    </a:ext>
                  </a:extLst>
                </p14:cNvPr>
                <p14:cNvContentPartPr/>
                <p14:nvPr/>
              </p14:nvContentPartPr>
              <p14:xfrm>
                <a:off x="4599670" y="2155561"/>
                <a:ext cx="72000" cy="99000"/>
              </p14:xfrm>
            </p:contentPart>
          </mc:Choice>
          <mc:Fallback xmlns="">
            <p:pic>
              <p:nvPicPr>
                <p:cNvPr id="194" name="Freihand 193">
                  <a:extLst>
                    <a:ext uri="{FF2B5EF4-FFF2-40B4-BE49-F238E27FC236}">
                      <a16:creationId xmlns:a16="http://schemas.microsoft.com/office/drawing/2014/main" id="{54CEDD61-0169-07E4-A94B-1D6C9027E89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591743" y="2147338"/>
                  <a:ext cx="88183" cy="1151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95" name="Freihand 194">
                  <a:extLst>
                    <a:ext uri="{FF2B5EF4-FFF2-40B4-BE49-F238E27FC236}">
                      <a16:creationId xmlns:a16="http://schemas.microsoft.com/office/drawing/2014/main" id="{65072933-8415-B654-CA89-B9A331CE1E15}"/>
                    </a:ext>
                  </a:extLst>
                </p14:cNvPr>
                <p14:cNvContentPartPr/>
                <p14:nvPr/>
              </p14:nvContentPartPr>
              <p14:xfrm>
                <a:off x="4674550" y="2161681"/>
                <a:ext cx="189720" cy="79560"/>
              </p14:xfrm>
            </p:contentPart>
          </mc:Choice>
          <mc:Fallback xmlns="">
            <p:pic>
              <p:nvPicPr>
                <p:cNvPr id="195" name="Freihand 194">
                  <a:extLst>
                    <a:ext uri="{FF2B5EF4-FFF2-40B4-BE49-F238E27FC236}">
                      <a16:creationId xmlns:a16="http://schemas.microsoft.com/office/drawing/2014/main" id="{65072933-8415-B654-CA89-B9A331CE1E1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66645" y="2153428"/>
                  <a:ext cx="205859" cy="95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6" name="Freihand 195">
                  <a:extLst>
                    <a:ext uri="{FF2B5EF4-FFF2-40B4-BE49-F238E27FC236}">
                      <a16:creationId xmlns:a16="http://schemas.microsoft.com/office/drawing/2014/main" id="{81DD6CD5-78D3-ACCF-D24E-0062C8F0C14D}"/>
                    </a:ext>
                  </a:extLst>
                </p14:cNvPr>
                <p14:cNvContentPartPr/>
                <p14:nvPr/>
              </p14:nvContentPartPr>
              <p14:xfrm>
                <a:off x="4867870" y="2132881"/>
                <a:ext cx="139320" cy="243720"/>
              </p14:xfrm>
            </p:contentPart>
          </mc:Choice>
          <mc:Fallback xmlns="">
            <p:pic>
              <p:nvPicPr>
                <p:cNvPr id="196" name="Freihand 195">
                  <a:extLst>
                    <a:ext uri="{FF2B5EF4-FFF2-40B4-BE49-F238E27FC236}">
                      <a16:creationId xmlns:a16="http://schemas.microsoft.com/office/drawing/2014/main" id="{81DD6CD5-78D3-ACCF-D24E-0062C8F0C14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859636" y="2124647"/>
                  <a:ext cx="155459" cy="259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97" name="Freihand 196">
                  <a:extLst>
                    <a:ext uri="{FF2B5EF4-FFF2-40B4-BE49-F238E27FC236}">
                      <a16:creationId xmlns:a16="http://schemas.microsoft.com/office/drawing/2014/main" id="{EDEDB748-5910-1A99-5D03-4E92E5B8C881}"/>
                    </a:ext>
                  </a:extLst>
                </p14:cNvPr>
                <p14:cNvContentPartPr/>
                <p14:nvPr/>
              </p14:nvContentPartPr>
              <p14:xfrm>
                <a:off x="5029510" y="2118481"/>
                <a:ext cx="76680" cy="100440"/>
              </p14:xfrm>
            </p:contentPart>
          </mc:Choice>
          <mc:Fallback xmlns="">
            <p:pic>
              <p:nvPicPr>
                <p:cNvPr id="197" name="Freihand 196">
                  <a:extLst>
                    <a:ext uri="{FF2B5EF4-FFF2-40B4-BE49-F238E27FC236}">
                      <a16:creationId xmlns:a16="http://schemas.microsoft.com/office/drawing/2014/main" id="{EDEDB748-5910-1A99-5D03-4E92E5B8C88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21283" y="2110578"/>
                  <a:ext cx="92806" cy="116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98" name="Freihand 197">
                  <a:extLst>
                    <a:ext uri="{FF2B5EF4-FFF2-40B4-BE49-F238E27FC236}">
                      <a16:creationId xmlns:a16="http://schemas.microsoft.com/office/drawing/2014/main" id="{335035B3-D087-3DA7-F341-879A35ADB305}"/>
                    </a:ext>
                  </a:extLst>
                </p14:cNvPr>
                <p14:cNvContentPartPr/>
                <p14:nvPr/>
              </p14:nvContentPartPr>
              <p14:xfrm>
                <a:off x="5091790" y="2124961"/>
                <a:ext cx="106560" cy="103680"/>
              </p14:xfrm>
            </p:contentPart>
          </mc:Choice>
          <mc:Fallback xmlns="">
            <p:pic>
              <p:nvPicPr>
                <p:cNvPr id="198" name="Freihand 197">
                  <a:extLst>
                    <a:ext uri="{FF2B5EF4-FFF2-40B4-BE49-F238E27FC236}">
                      <a16:creationId xmlns:a16="http://schemas.microsoft.com/office/drawing/2014/main" id="{335035B3-D087-3DA7-F341-879A35ADB30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83568" y="2116732"/>
                  <a:ext cx="122676" cy="119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99" name="Freihand 198">
                  <a:extLst>
                    <a:ext uri="{FF2B5EF4-FFF2-40B4-BE49-F238E27FC236}">
                      <a16:creationId xmlns:a16="http://schemas.microsoft.com/office/drawing/2014/main" id="{601850B4-E885-6DBD-5ED1-AD740A62A17F}"/>
                    </a:ext>
                  </a:extLst>
                </p14:cNvPr>
                <p14:cNvContentPartPr/>
                <p14:nvPr/>
              </p14:nvContentPartPr>
              <p14:xfrm>
                <a:off x="5201950" y="2063041"/>
                <a:ext cx="199800" cy="148680"/>
              </p14:xfrm>
            </p:contentPart>
          </mc:Choice>
          <mc:Fallback xmlns="">
            <p:pic>
              <p:nvPicPr>
                <p:cNvPr id="199" name="Freihand 198">
                  <a:extLst>
                    <a:ext uri="{FF2B5EF4-FFF2-40B4-BE49-F238E27FC236}">
                      <a16:creationId xmlns:a16="http://schemas.microsoft.com/office/drawing/2014/main" id="{601850B4-E885-6DBD-5ED1-AD740A62A17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194037" y="2054818"/>
                  <a:ext cx="215955" cy="1647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0" name="Freihand 199">
                  <a:extLst>
                    <a:ext uri="{FF2B5EF4-FFF2-40B4-BE49-F238E27FC236}">
                      <a16:creationId xmlns:a16="http://schemas.microsoft.com/office/drawing/2014/main" id="{5DB96198-1262-CE87-AD00-29F7C87BC4D9}"/>
                    </a:ext>
                  </a:extLst>
                </p14:cNvPr>
                <p14:cNvContentPartPr/>
                <p14:nvPr/>
              </p14:nvContentPartPr>
              <p14:xfrm>
                <a:off x="5420110" y="2059441"/>
                <a:ext cx="78120" cy="155520"/>
              </p14:xfrm>
            </p:contentPart>
          </mc:Choice>
          <mc:Fallback xmlns="">
            <p:pic>
              <p:nvPicPr>
                <p:cNvPr id="200" name="Freihand 199">
                  <a:extLst>
                    <a:ext uri="{FF2B5EF4-FFF2-40B4-BE49-F238E27FC236}">
                      <a16:creationId xmlns:a16="http://schemas.microsoft.com/office/drawing/2014/main" id="{5DB96198-1262-CE87-AD00-29F7C87BC4D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412199" y="2051533"/>
                  <a:ext cx="94271" cy="1716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1" name="Freihand 200">
                  <a:extLst>
                    <a:ext uri="{FF2B5EF4-FFF2-40B4-BE49-F238E27FC236}">
                      <a16:creationId xmlns:a16="http://schemas.microsoft.com/office/drawing/2014/main" id="{960AC57C-B482-A07C-7C36-224E83161E8F}"/>
                    </a:ext>
                  </a:extLst>
                </p14:cNvPr>
                <p14:cNvContentPartPr/>
                <p14:nvPr/>
              </p14:nvContentPartPr>
              <p14:xfrm>
                <a:off x="5515510" y="2070601"/>
                <a:ext cx="161280" cy="133920"/>
              </p14:xfrm>
            </p:contentPart>
          </mc:Choice>
          <mc:Fallback xmlns="">
            <p:pic>
              <p:nvPicPr>
                <p:cNvPr id="201" name="Freihand 200">
                  <a:extLst>
                    <a:ext uri="{FF2B5EF4-FFF2-40B4-BE49-F238E27FC236}">
                      <a16:creationId xmlns:a16="http://schemas.microsoft.com/office/drawing/2014/main" id="{960AC57C-B482-A07C-7C36-224E83161E8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507281" y="2062704"/>
                  <a:ext cx="177408" cy="1500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2" name="Freihand 201">
                  <a:extLst>
                    <a:ext uri="{FF2B5EF4-FFF2-40B4-BE49-F238E27FC236}">
                      <a16:creationId xmlns:a16="http://schemas.microsoft.com/office/drawing/2014/main" id="{F0C5944A-E08D-DFCD-DCA5-00365A1052FA}"/>
                    </a:ext>
                  </a:extLst>
                </p14:cNvPr>
                <p14:cNvContentPartPr/>
                <p14:nvPr/>
              </p14:nvContentPartPr>
              <p14:xfrm>
                <a:off x="5539630" y="2083561"/>
                <a:ext cx="57960" cy="3600"/>
              </p14:xfrm>
            </p:contentPart>
          </mc:Choice>
          <mc:Fallback xmlns="">
            <p:pic>
              <p:nvPicPr>
                <p:cNvPr id="202" name="Freihand 201">
                  <a:extLst>
                    <a:ext uri="{FF2B5EF4-FFF2-40B4-BE49-F238E27FC236}">
                      <a16:creationId xmlns:a16="http://schemas.microsoft.com/office/drawing/2014/main" id="{F0C5944A-E08D-DFCD-DCA5-00365A1052F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531397" y="2075379"/>
                  <a:ext cx="74097" cy="19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03" name="Freihand 202">
                  <a:extLst>
                    <a:ext uri="{FF2B5EF4-FFF2-40B4-BE49-F238E27FC236}">
                      <a16:creationId xmlns:a16="http://schemas.microsoft.com/office/drawing/2014/main" id="{7494740B-0654-7F93-F405-C67D80122D44}"/>
                    </a:ext>
                  </a:extLst>
                </p14:cNvPr>
                <p14:cNvContentPartPr/>
                <p14:nvPr/>
              </p14:nvContentPartPr>
              <p14:xfrm>
                <a:off x="5762110" y="2059441"/>
                <a:ext cx="388080" cy="119520"/>
              </p14:xfrm>
            </p:contentPart>
          </mc:Choice>
          <mc:Fallback xmlns="">
            <p:pic>
              <p:nvPicPr>
                <p:cNvPr id="203" name="Freihand 202">
                  <a:extLst>
                    <a:ext uri="{FF2B5EF4-FFF2-40B4-BE49-F238E27FC236}">
                      <a16:creationId xmlns:a16="http://schemas.microsoft.com/office/drawing/2014/main" id="{7494740B-0654-7F93-F405-C67D80122D4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754203" y="2051539"/>
                  <a:ext cx="404223" cy="1356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04" name="Freihand 203">
                  <a:extLst>
                    <a:ext uri="{FF2B5EF4-FFF2-40B4-BE49-F238E27FC236}">
                      <a16:creationId xmlns:a16="http://schemas.microsoft.com/office/drawing/2014/main" id="{F58F9EA0-8AD9-CE89-0FF4-9223D35A840F}"/>
                    </a:ext>
                  </a:extLst>
                </p14:cNvPr>
                <p14:cNvContentPartPr/>
                <p14:nvPr/>
              </p14:nvContentPartPr>
              <p14:xfrm>
                <a:off x="6178990" y="2009761"/>
                <a:ext cx="24840" cy="26640"/>
              </p14:xfrm>
            </p:contentPart>
          </mc:Choice>
          <mc:Fallback xmlns="">
            <p:pic>
              <p:nvPicPr>
                <p:cNvPr id="204" name="Freihand 203">
                  <a:extLst>
                    <a:ext uri="{FF2B5EF4-FFF2-40B4-BE49-F238E27FC236}">
                      <a16:creationId xmlns:a16="http://schemas.microsoft.com/office/drawing/2014/main" id="{F58F9EA0-8AD9-CE89-0FF4-9223D35A840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170710" y="2001868"/>
                  <a:ext cx="41069" cy="427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05" name="Freihand 204">
                  <a:extLst>
                    <a:ext uri="{FF2B5EF4-FFF2-40B4-BE49-F238E27FC236}">
                      <a16:creationId xmlns:a16="http://schemas.microsoft.com/office/drawing/2014/main" id="{36F473AD-72BA-4A11-ECBD-6B4632D98C2C}"/>
                    </a:ext>
                  </a:extLst>
                </p14:cNvPr>
                <p14:cNvContentPartPr/>
                <p14:nvPr/>
              </p14:nvContentPartPr>
              <p14:xfrm>
                <a:off x="6183310" y="1978801"/>
                <a:ext cx="238320" cy="180360"/>
              </p14:xfrm>
            </p:contentPart>
          </mc:Choice>
          <mc:Fallback xmlns="">
            <p:pic>
              <p:nvPicPr>
                <p:cNvPr id="205" name="Freihand 204">
                  <a:extLst>
                    <a:ext uri="{FF2B5EF4-FFF2-40B4-BE49-F238E27FC236}">
                      <a16:creationId xmlns:a16="http://schemas.microsoft.com/office/drawing/2014/main" id="{36F473AD-72BA-4A11-ECBD-6B4632D98C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75081" y="1970902"/>
                  <a:ext cx="254449" cy="196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06" name="Freihand 205">
                  <a:extLst>
                    <a:ext uri="{FF2B5EF4-FFF2-40B4-BE49-F238E27FC236}">
                      <a16:creationId xmlns:a16="http://schemas.microsoft.com/office/drawing/2014/main" id="{81E32B3D-218C-9EE5-A576-6907E7C17F24}"/>
                    </a:ext>
                  </a:extLst>
                </p14:cNvPr>
                <p14:cNvContentPartPr/>
                <p14:nvPr/>
              </p14:nvContentPartPr>
              <p14:xfrm>
                <a:off x="6333070" y="2094721"/>
                <a:ext cx="66240" cy="68760"/>
              </p14:xfrm>
            </p:contentPart>
          </mc:Choice>
          <mc:Fallback xmlns="">
            <p:pic>
              <p:nvPicPr>
                <p:cNvPr id="206" name="Freihand 205">
                  <a:extLst>
                    <a:ext uri="{FF2B5EF4-FFF2-40B4-BE49-F238E27FC236}">
                      <a16:creationId xmlns:a16="http://schemas.microsoft.com/office/drawing/2014/main" id="{81E32B3D-218C-9EE5-A576-6907E7C17F2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325161" y="2086787"/>
                  <a:ext cx="82388" cy="84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8" name="Freihand 207">
                  <a:extLst>
                    <a:ext uri="{FF2B5EF4-FFF2-40B4-BE49-F238E27FC236}">
                      <a16:creationId xmlns:a16="http://schemas.microsoft.com/office/drawing/2014/main" id="{30DDBA65-4C33-6A20-B369-00D134F58A46}"/>
                    </a:ext>
                  </a:extLst>
                </p14:cNvPr>
                <p14:cNvContentPartPr/>
                <p14:nvPr/>
              </p14:nvContentPartPr>
              <p14:xfrm>
                <a:off x="4347310" y="2429521"/>
                <a:ext cx="39600" cy="136800"/>
              </p14:xfrm>
            </p:contentPart>
          </mc:Choice>
          <mc:Fallback xmlns="">
            <p:pic>
              <p:nvPicPr>
                <p:cNvPr id="208" name="Freihand 207">
                  <a:extLst>
                    <a:ext uri="{FF2B5EF4-FFF2-40B4-BE49-F238E27FC236}">
                      <a16:creationId xmlns:a16="http://schemas.microsoft.com/office/drawing/2014/main" id="{30DDBA65-4C33-6A20-B369-00D134F58A4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39390" y="2421280"/>
                  <a:ext cx="55770" cy="152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9" name="Freihand 208">
                  <a:extLst>
                    <a:ext uri="{FF2B5EF4-FFF2-40B4-BE49-F238E27FC236}">
                      <a16:creationId xmlns:a16="http://schemas.microsoft.com/office/drawing/2014/main" id="{C1795B8D-75D7-A1AF-8C49-583DBFD6F6A4}"/>
                    </a:ext>
                  </a:extLst>
                </p14:cNvPr>
                <p14:cNvContentPartPr/>
                <p14:nvPr/>
              </p14:nvContentPartPr>
              <p14:xfrm>
                <a:off x="4243270" y="2356081"/>
                <a:ext cx="213840" cy="256680"/>
              </p14:xfrm>
            </p:contentPart>
          </mc:Choice>
          <mc:Fallback xmlns="">
            <p:pic>
              <p:nvPicPr>
                <p:cNvPr id="209" name="Freihand 208">
                  <a:extLst>
                    <a:ext uri="{FF2B5EF4-FFF2-40B4-BE49-F238E27FC236}">
                      <a16:creationId xmlns:a16="http://schemas.microsoft.com/office/drawing/2014/main" id="{C1795B8D-75D7-A1AF-8C49-583DBFD6F6A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235362" y="2347844"/>
                  <a:ext cx="229985" cy="2728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10" name="Freihand 209">
                  <a:extLst>
                    <a:ext uri="{FF2B5EF4-FFF2-40B4-BE49-F238E27FC236}">
                      <a16:creationId xmlns:a16="http://schemas.microsoft.com/office/drawing/2014/main" id="{51B54191-C0B0-9E54-F709-32065DBB1BB5}"/>
                    </a:ext>
                  </a:extLst>
                </p14:cNvPr>
                <p14:cNvContentPartPr/>
                <p14:nvPr/>
              </p14:nvContentPartPr>
              <p14:xfrm>
                <a:off x="4441270" y="2447881"/>
                <a:ext cx="36360" cy="92160"/>
              </p14:xfrm>
            </p:contentPart>
          </mc:Choice>
          <mc:Fallback xmlns="">
            <p:pic>
              <p:nvPicPr>
                <p:cNvPr id="210" name="Freihand 209">
                  <a:extLst>
                    <a:ext uri="{FF2B5EF4-FFF2-40B4-BE49-F238E27FC236}">
                      <a16:creationId xmlns:a16="http://schemas.microsoft.com/office/drawing/2014/main" id="{51B54191-C0B0-9E54-F709-32065DBB1BB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433006" y="2439652"/>
                  <a:ext cx="52557" cy="108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1" name="Freihand 210">
                  <a:extLst>
                    <a:ext uri="{FF2B5EF4-FFF2-40B4-BE49-F238E27FC236}">
                      <a16:creationId xmlns:a16="http://schemas.microsoft.com/office/drawing/2014/main" id="{BA848514-D20B-F4A1-7959-A816C0856B6E}"/>
                    </a:ext>
                  </a:extLst>
                </p14:cNvPr>
                <p14:cNvContentPartPr/>
                <p14:nvPr/>
              </p14:nvContentPartPr>
              <p14:xfrm>
                <a:off x="4461430" y="2485321"/>
                <a:ext cx="123840" cy="92520"/>
              </p14:xfrm>
            </p:contentPart>
          </mc:Choice>
          <mc:Fallback xmlns="">
            <p:pic>
              <p:nvPicPr>
                <p:cNvPr id="211" name="Freihand 210">
                  <a:extLst>
                    <a:ext uri="{FF2B5EF4-FFF2-40B4-BE49-F238E27FC236}">
                      <a16:creationId xmlns:a16="http://schemas.microsoft.com/office/drawing/2014/main" id="{BA848514-D20B-F4A1-7959-A816C0856B6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453525" y="2477391"/>
                  <a:ext cx="139979" cy="108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2" name="Freihand 211">
                  <a:extLst>
                    <a:ext uri="{FF2B5EF4-FFF2-40B4-BE49-F238E27FC236}">
                      <a16:creationId xmlns:a16="http://schemas.microsoft.com/office/drawing/2014/main" id="{7C453403-543D-8D8A-A0EB-F66815824733}"/>
                    </a:ext>
                  </a:extLst>
                </p14:cNvPr>
                <p14:cNvContentPartPr/>
                <p14:nvPr/>
              </p14:nvContentPartPr>
              <p14:xfrm>
                <a:off x="4593190" y="2487481"/>
                <a:ext cx="76320" cy="58680"/>
              </p14:xfrm>
            </p:contentPart>
          </mc:Choice>
          <mc:Fallback xmlns="">
            <p:pic>
              <p:nvPicPr>
                <p:cNvPr id="212" name="Freihand 211">
                  <a:extLst>
                    <a:ext uri="{FF2B5EF4-FFF2-40B4-BE49-F238E27FC236}">
                      <a16:creationId xmlns:a16="http://schemas.microsoft.com/office/drawing/2014/main" id="{7C453403-543D-8D8A-A0EB-F6681582473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585261" y="2479285"/>
                  <a:ext cx="92509" cy="747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3" name="Freihand 212">
                  <a:extLst>
                    <a:ext uri="{FF2B5EF4-FFF2-40B4-BE49-F238E27FC236}">
                      <a16:creationId xmlns:a16="http://schemas.microsoft.com/office/drawing/2014/main" id="{D76C1562-ECC8-81FE-FC52-DBC48A0A8087}"/>
                    </a:ext>
                  </a:extLst>
                </p14:cNvPr>
                <p14:cNvContentPartPr/>
                <p14:nvPr/>
              </p14:nvContentPartPr>
              <p14:xfrm>
                <a:off x="4743670" y="2469121"/>
                <a:ext cx="71640" cy="92160"/>
              </p14:xfrm>
            </p:contentPart>
          </mc:Choice>
          <mc:Fallback xmlns="">
            <p:pic>
              <p:nvPicPr>
                <p:cNvPr id="213" name="Freihand 212">
                  <a:extLst>
                    <a:ext uri="{FF2B5EF4-FFF2-40B4-BE49-F238E27FC236}">
                      <a16:creationId xmlns:a16="http://schemas.microsoft.com/office/drawing/2014/main" id="{D76C1562-ECC8-81FE-FC52-DBC48A0A808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35417" y="2460863"/>
                  <a:ext cx="87817" cy="108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4" name="Freihand 213">
                  <a:extLst>
                    <a:ext uri="{FF2B5EF4-FFF2-40B4-BE49-F238E27FC236}">
                      <a16:creationId xmlns:a16="http://schemas.microsoft.com/office/drawing/2014/main" id="{248DE239-5910-8CE5-2158-ADDBF4712241}"/>
                    </a:ext>
                  </a:extLst>
                </p14:cNvPr>
                <p14:cNvContentPartPr/>
                <p14:nvPr/>
              </p14:nvContentPartPr>
              <p14:xfrm>
                <a:off x="4835470" y="2433841"/>
                <a:ext cx="41400" cy="102600"/>
              </p14:xfrm>
            </p:contentPart>
          </mc:Choice>
          <mc:Fallback xmlns="">
            <p:pic>
              <p:nvPicPr>
                <p:cNvPr id="214" name="Freihand 213">
                  <a:extLst>
                    <a:ext uri="{FF2B5EF4-FFF2-40B4-BE49-F238E27FC236}">
                      <a16:creationId xmlns:a16="http://schemas.microsoft.com/office/drawing/2014/main" id="{248DE239-5910-8CE5-2158-ADDBF471224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827521" y="2425949"/>
                  <a:ext cx="57629" cy="1187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5" name="Freihand 214">
                  <a:extLst>
                    <a:ext uri="{FF2B5EF4-FFF2-40B4-BE49-F238E27FC236}">
                      <a16:creationId xmlns:a16="http://schemas.microsoft.com/office/drawing/2014/main" id="{4437B3C3-1B08-EA5C-5960-71D4A6B14DDC}"/>
                    </a:ext>
                  </a:extLst>
                </p14:cNvPr>
                <p14:cNvContentPartPr/>
                <p14:nvPr/>
              </p14:nvContentPartPr>
              <p14:xfrm>
                <a:off x="4879390" y="2468041"/>
                <a:ext cx="66960" cy="52560"/>
              </p14:xfrm>
            </p:contentPart>
          </mc:Choice>
          <mc:Fallback xmlns="">
            <p:pic>
              <p:nvPicPr>
                <p:cNvPr id="215" name="Freihand 214">
                  <a:extLst>
                    <a:ext uri="{FF2B5EF4-FFF2-40B4-BE49-F238E27FC236}">
                      <a16:creationId xmlns:a16="http://schemas.microsoft.com/office/drawing/2014/main" id="{4437B3C3-1B08-EA5C-5960-71D4A6B14DD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871512" y="2460157"/>
                  <a:ext cx="83044" cy="686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6" name="Freihand 215">
                  <a:extLst>
                    <a:ext uri="{FF2B5EF4-FFF2-40B4-BE49-F238E27FC236}">
                      <a16:creationId xmlns:a16="http://schemas.microsoft.com/office/drawing/2014/main" id="{6CA72D2C-A98C-1801-DB1E-1FAE74E4F1C8}"/>
                    </a:ext>
                  </a:extLst>
                </p14:cNvPr>
                <p14:cNvContentPartPr/>
                <p14:nvPr/>
              </p14:nvContentPartPr>
              <p14:xfrm>
                <a:off x="4981990" y="2376241"/>
                <a:ext cx="131400" cy="164520"/>
              </p14:xfrm>
            </p:contentPart>
          </mc:Choice>
          <mc:Fallback xmlns="">
            <p:pic>
              <p:nvPicPr>
                <p:cNvPr id="216" name="Freihand 215">
                  <a:extLst>
                    <a:ext uri="{FF2B5EF4-FFF2-40B4-BE49-F238E27FC236}">
                      <a16:creationId xmlns:a16="http://schemas.microsoft.com/office/drawing/2014/main" id="{6CA72D2C-A98C-1801-DB1E-1FAE74E4F1C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973757" y="2367999"/>
                  <a:ext cx="147537" cy="180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8" name="Freihand 217">
                  <a:extLst>
                    <a:ext uri="{FF2B5EF4-FFF2-40B4-BE49-F238E27FC236}">
                      <a16:creationId xmlns:a16="http://schemas.microsoft.com/office/drawing/2014/main" id="{252ABAE1-7B15-3C28-6884-0F5E8B017FC6}"/>
                    </a:ext>
                  </a:extLst>
                </p14:cNvPr>
                <p14:cNvContentPartPr/>
                <p14:nvPr/>
              </p14:nvContentPartPr>
              <p14:xfrm>
                <a:off x="5186830" y="2398561"/>
                <a:ext cx="142560" cy="126000"/>
              </p14:xfrm>
            </p:contentPart>
          </mc:Choice>
          <mc:Fallback xmlns="">
            <p:pic>
              <p:nvPicPr>
                <p:cNvPr id="218" name="Freihand 217">
                  <a:extLst>
                    <a:ext uri="{FF2B5EF4-FFF2-40B4-BE49-F238E27FC236}">
                      <a16:creationId xmlns:a16="http://schemas.microsoft.com/office/drawing/2014/main" id="{252ABAE1-7B15-3C28-6884-0F5E8B017FC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178928" y="2390645"/>
                  <a:ext cx="158693" cy="142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9" name="Freihand 218">
                  <a:extLst>
                    <a:ext uri="{FF2B5EF4-FFF2-40B4-BE49-F238E27FC236}">
                      <a16:creationId xmlns:a16="http://schemas.microsoft.com/office/drawing/2014/main" id="{ECA275C2-91B4-1BD0-220D-46067B8E3FA8}"/>
                    </a:ext>
                  </a:extLst>
                </p14:cNvPr>
                <p14:cNvContentPartPr/>
                <p14:nvPr/>
              </p14:nvContentPartPr>
              <p14:xfrm>
                <a:off x="5309230" y="2423041"/>
                <a:ext cx="86400" cy="93600"/>
              </p14:xfrm>
            </p:contentPart>
          </mc:Choice>
          <mc:Fallback xmlns="">
            <p:pic>
              <p:nvPicPr>
                <p:cNvPr id="219" name="Freihand 218">
                  <a:extLst>
                    <a:ext uri="{FF2B5EF4-FFF2-40B4-BE49-F238E27FC236}">
                      <a16:creationId xmlns:a16="http://schemas.microsoft.com/office/drawing/2014/main" id="{ECA275C2-91B4-1BD0-220D-46067B8E3FA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301315" y="2414802"/>
                  <a:ext cx="102559" cy="1097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20" name="Freihand 219">
                  <a:extLst>
                    <a:ext uri="{FF2B5EF4-FFF2-40B4-BE49-F238E27FC236}">
                      <a16:creationId xmlns:a16="http://schemas.microsoft.com/office/drawing/2014/main" id="{05895146-3051-9F43-9CB7-40BB07204305}"/>
                    </a:ext>
                  </a:extLst>
                </p14:cNvPr>
                <p14:cNvContentPartPr/>
                <p14:nvPr/>
              </p14:nvContentPartPr>
              <p14:xfrm>
                <a:off x="5430190" y="2426281"/>
                <a:ext cx="35280" cy="80280"/>
              </p14:xfrm>
            </p:contentPart>
          </mc:Choice>
          <mc:Fallback xmlns="">
            <p:pic>
              <p:nvPicPr>
                <p:cNvPr id="220" name="Freihand 219">
                  <a:extLst>
                    <a:ext uri="{FF2B5EF4-FFF2-40B4-BE49-F238E27FC236}">
                      <a16:creationId xmlns:a16="http://schemas.microsoft.com/office/drawing/2014/main" id="{05895146-3051-9F43-9CB7-40BB0720430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422277" y="2418056"/>
                  <a:ext cx="51436" cy="96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21" name="Freihand 220">
                  <a:extLst>
                    <a:ext uri="{FF2B5EF4-FFF2-40B4-BE49-F238E27FC236}">
                      <a16:creationId xmlns:a16="http://schemas.microsoft.com/office/drawing/2014/main" id="{5996ED77-FBD2-E71E-73B0-99EFF7C07607}"/>
                    </a:ext>
                  </a:extLst>
                </p14:cNvPr>
                <p14:cNvContentPartPr/>
                <p14:nvPr/>
              </p14:nvContentPartPr>
              <p14:xfrm>
                <a:off x="5489950" y="2344201"/>
                <a:ext cx="84600" cy="164520"/>
              </p14:xfrm>
            </p:contentPart>
          </mc:Choice>
          <mc:Fallback xmlns="">
            <p:pic>
              <p:nvPicPr>
                <p:cNvPr id="221" name="Freihand 220">
                  <a:extLst>
                    <a:ext uri="{FF2B5EF4-FFF2-40B4-BE49-F238E27FC236}">
                      <a16:creationId xmlns:a16="http://schemas.microsoft.com/office/drawing/2014/main" id="{5996ED77-FBD2-E71E-73B0-99EFF7C0760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481720" y="2335959"/>
                  <a:ext cx="100730" cy="180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2" name="Freihand 221">
                  <a:extLst>
                    <a:ext uri="{FF2B5EF4-FFF2-40B4-BE49-F238E27FC236}">
                      <a16:creationId xmlns:a16="http://schemas.microsoft.com/office/drawing/2014/main" id="{0DE881F4-B911-7305-55DA-44607BBF5B3E}"/>
                    </a:ext>
                  </a:extLst>
                </p14:cNvPr>
                <p14:cNvContentPartPr/>
                <p14:nvPr/>
              </p14:nvContentPartPr>
              <p14:xfrm>
                <a:off x="5568430" y="2426641"/>
                <a:ext cx="56880" cy="63000"/>
              </p14:xfrm>
            </p:contentPart>
          </mc:Choice>
          <mc:Fallback xmlns="">
            <p:pic>
              <p:nvPicPr>
                <p:cNvPr id="222" name="Freihand 221">
                  <a:extLst>
                    <a:ext uri="{FF2B5EF4-FFF2-40B4-BE49-F238E27FC236}">
                      <a16:creationId xmlns:a16="http://schemas.microsoft.com/office/drawing/2014/main" id="{0DE881F4-B911-7305-55DA-44607BBF5B3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560210" y="2418395"/>
                  <a:ext cx="72991" cy="79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3" name="Freihand 222">
                  <a:extLst>
                    <a:ext uri="{FF2B5EF4-FFF2-40B4-BE49-F238E27FC236}">
                      <a16:creationId xmlns:a16="http://schemas.microsoft.com/office/drawing/2014/main" id="{BC6F2242-6452-33A1-E5B4-B199AB1112F2}"/>
                    </a:ext>
                  </a:extLst>
                </p14:cNvPr>
                <p14:cNvContentPartPr/>
                <p14:nvPr/>
              </p14:nvContentPartPr>
              <p14:xfrm>
                <a:off x="5639350" y="2425201"/>
                <a:ext cx="72720" cy="75960"/>
              </p14:xfrm>
            </p:contentPart>
          </mc:Choice>
          <mc:Fallback xmlns="">
            <p:pic>
              <p:nvPicPr>
                <p:cNvPr id="223" name="Freihand 222">
                  <a:extLst>
                    <a:ext uri="{FF2B5EF4-FFF2-40B4-BE49-F238E27FC236}">
                      <a16:creationId xmlns:a16="http://schemas.microsoft.com/office/drawing/2014/main" id="{BC6F2242-6452-33A1-E5B4-B199AB1112F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31453" y="2416944"/>
                  <a:ext cx="88843" cy="921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4" name="Freihand 223">
                  <a:extLst>
                    <a:ext uri="{FF2B5EF4-FFF2-40B4-BE49-F238E27FC236}">
                      <a16:creationId xmlns:a16="http://schemas.microsoft.com/office/drawing/2014/main" id="{E1D92C9C-FAE4-9C4D-BEE5-5F29D0E5A675}"/>
                    </a:ext>
                  </a:extLst>
                </p14:cNvPr>
                <p14:cNvContentPartPr/>
                <p14:nvPr/>
              </p14:nvContentPartPr>
              <p14:xfrm>
                <a:off x="5793430" y="2381281"/>
                <a:ext cx="330120" cy="102240"/>
              </p14:xfrm>
            </p:contentPart>
          </mc:Choice>
          <mc:Fallback xmlns="">
            <p:pic>
              <p:nvPicPr>
                <p:cNvPr id="224" name="Freihand 223">
                  <a:extLst>
                    <a:ext uri="{FF2B5EF4-FFF2-40B4-BE49-F238E27FC236}">
                      <a16:creationId xmlns:a16="http://schemas.microsoft.com/office/drawing/2014/main" id="{E1D92C9C-FAE4-9C4D-BEE5-5F29D0E5A67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785523" y="2373366"/>
                  <a:ext cx="346264" cy="1184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5" name="Freihand 224">
                  <a:extLst>
                    <a:ext uri="{FF2B5EF4-FFF2-40B4-BE49-F238E27FC236}">
                      <a16:creationId xmlns:a16="http://schemas.microsoft.com/office/drawing/2014/main" id="{F8D528B2-7BE3-7B73-D433-81DE92BEE5BF}"/>
                    </a:ext>
                  </a:extLst>
                </p14:cNvPr>
                <p14:cNvContentPartPr/>
                <p14:nvPr/>
              </p14:nvContentPartPr>
              <p14:xfrm>
                <a:off x="6161350" y="2320081"/>
                <a:ext cx="122760" cy="138600"/>
              </p14:xfrm>
            </p:contentPart>
          </mc:Choice>
          <mc:Fallback xmlns="">
            <p:pic>
              <p:nvPicPr>
                <p:cNvPr id="225" name="Freihand 224">
                  <a:extLst>
                    <a:ext uri="{FF2B5EF4-FFF2-40B4-BE49-F238E27FC236}">
                      <a16:creationId xmlns:a16="http://schemas.microsoft.com/office/drawing/2014/main" id="{F8D528B2-7BE3-7B73-D433-81DE92BEE5B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153100" y="2312180"/>
                  <a:ext cx="138930" cy="1547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Freihand 225">
                  <a:extLst>
                    <a:ext uri="{FF2B5EF4-FFF2-40B4-BE49-F238E27FC236}">
                      <a16:creationId xmlns:a16="http://schemas.microsoft.com/office/drawing/2014/main" id="{F768CADC-BB99-D000-6174-A4DD90B5012E}"/>
                    </a:ext>
                  </a:extLst>
                </p14:cNvPr>
                <p14:cNvContentPartPr/>
                <p14:nvPr/>
              </p14:nvContentPartPr>
              <p14:xfrm>
                <a:off x="6276910" y="2389201"/>
                <a:ext cx="91800" cy="78480"/>
              </p14:xfrm>
            </p:contentPart>
          </mc:Choice>
          <mc:Fallback xmlns="">
            <p:pic>
              <p:nvPicPr>
                <p:cNvPr id="226" name="Freihand 225">
                  <a:extLst>
                    <a:ext uri="{FF2B5EF4-FFF2-40B4-BE49-F238E27FC236}">
                      <a16:creationId xmlns:a16="http://schemas.microsoft.com/office/drawing/2014/main" id="{F768CADC-BB99-D000-6174-A4DD90B5012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69013" y="2381287"/>
                  <a:ext cx="107923" cy="946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Freihand 226">
                  <a:extLst>
                    <a:ext uri="{FF2B5EF4-FFF2-40B4-BE49-F238E27FC236}">
                      <a16:creationId xmlns:a16="http://schemas.microsoft.com/office/drawing/2014/main" id="{37DAEA68-57F9-2E25-D3E6-79445D4DF503}"/>
                    </a:ext>
                  </a:extLst>
                </p14:cNvPr>
                <p14:cNvContentPartPr/>
                <p14:nvPr/>
              </p14:nvContentPartPr>
              <p14:xfrm>
                <a:off x="6382390" y="2282641"/>
                <a:ext cx="104400" cy="189000"/>
              </p14:xfrm>
            </p:contentPart>
          </mc:Choice>
          <mc:Fallback xmlns="">
            <p:pic>
              <p:nvPicPr>
                <p:cNvPr id="227" name="Freihand 226">
                  <a:extLst>
                    <a:ext uri="{FF2B5EF4-FFF2-40B4-BE49-F238E27FC236}">
                      <a16:creationId xmlns:a16="http://schemas.microsoft.com/office/drawing/2014/main" id="{37DAEA68-57F9-2E25-D3E6-79445D4DF50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374486" y="2274409"/>
                  <a:ext cx="120538" cy="2051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9" name="Freihand 228">
                  <a:extLst>
                    <a:ext uri="{FF2B5EF4-FFF2-40B4-BE49-F238E27FC236}">
                      <a16:creationId xmlns:a16="http://schemas.microsoft.com/office/drawing/2014/main" id="{956BD487-8AB9-1B7E-07E2-91F94F4E62C1}"/>
                    </a:ext>
                  </a:extLst>
                </p14:cNvPr>
                <p14:cNvContentPartPr/>
                <p14:nvPr/>
              </p14:nvContentPartPr>
              <p14:xfrm>
                <a:off x="6538270" y="2224321"/>
                <a:ext cx="73800" cy="137520"/>
              </p14:xfrm>
            </p:contentPart>
          </mc:Choice>
          <mc:Fallback xmlns="">
            <p:pic>
              <p:nvPicPr>
                <p:cNvPr id="229" name="Freihand 228">
                  <a:extLst>
                    <a:ext uri="{FF2B5EF4-FFF2-40B4-BE49-F238E27FC236}">
                      <a16:creationId xmlns:a16="http://schemas.microsoft.com/office/drawing/2014/main" id="{956BD487-8AB9-1B7E-07E2-91F94F4E62C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530033" y="2216406"/>
                  <a:ext cx="89944" cy="15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30" name="Freihand 229">
                  <a:extLst>
                    <a:ext uri="{FF2B5EF4-FFF2-40B4-BE49-F238E27FC236}">
                      <a16:creationId xmlns:a16="http://schemas.microsoft.com/office/drawing/2014/main" id="{AD454CAA-E6C9-CC37-517F-BF306A8B710B}"/>
                    </a:ext>
                  </a:extLst>
                </p14:cNvPr>
                <p14:cNvContentPartPr/>
                <p14:nvPr/>
              </p14:nvContentPartPr>
              <p14:xfrm>
                <a:off x="6496870" y="2440681"/>
                <a:ext cx="2520" cy="1440"/>
              </p14:xfrm>
            </p:contentPart>
          </mc:Choice>
          <mc:Fallback xmlns="">
            <p:pic>
              <p:nvPicPr>
                <p:cNvPr id="230" name="Freihand 229">
                  <a:extLst>
                    <a:ext uri="{FF2B5EF4-FFF2-40B4-BE49-F238E27FC236}">
                      <a16:creationId xmlns:a16="http://schemas.microsoft.com/office/drawing/2014/main" id="{AD454CAA-E6C9-CC37-517F-BF306A8B710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488995" y="2432041"/>
                  <a:ext cx="17955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2" name="Freihand 231">
                  <a:extLst>
                    <a:ext uri="{FF2B5EF4-FFF2-40B4-BE49-F238E27FC236}">
                      <a16:creationId xmlns:a16="http://schemas.microsoft.com/office/drawing/2014/main" id="{B40DFBDF-8B24-9D9B-0B4F-71C74A7FD19E}"/>
                    </a:ext>
                  </a:extLst>
                </p14:cNvPr>
                <p14:cNvContentPartPr/>
                <p14:nvPr/>
              </p14:nvContentPartPr>
              <p14:xfrm>
                <a:off x="6526390" y="2176441"/>
                <a:ext cx="49680" cy="59400"/>
              </p14:xfrm>
            </p:contentPart>
          </mc:Choice>
          <mc:Fallback xmlns="">
            <p:pic>
              <p:nvPicPr>
                <p:cNvPr id="232" name="Freihand 231">
                  <a:extLst>
                    <a:ext uri="{FF2B5EF4-FFF2-40B4-BE49-F238E27FC236}">
                      <a16:creationId xmlns:a16="http://schemas.microsoft.com/office/drawing/2014/main" id="{B40DFBDF-8B24-9D9B-0B4F-71C74A7FD19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18165" y="2168191"/>
                  <a:ext cx="65801" cy="75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3" name="Freihand 232">
                  <a:extLst>
                    <a:ext uri="{FF2B5EF4-FFF2-40B4-BE49-F238E27FC236}">
                      <a16:creationId xmlns:a16="http://schemas.microsoft.com/office/drawing/2014/main" id="{8F709CD7-5213-19DE-F011-4DA17BD4B8E6}"/>
                    </a:ext>
                  </a:extLst>
                </p14:cNvPr>
                <p14:cNvContentPartPr/>
                <p14:nvPr/>
              </p14:nvContentPartPr>
              <p14:xfrm>
                <a:off x="5132470" y="2554081"/>
                <a:ext cx="44280" cy="78840"/>
              </p14:xfrm>
            </p:contentPart>
          </mc:Choice>
          <mc:Fallback xmlns="">
            <p:pic>
              <p:nvPicPr>
                <p:cNvPr id="233" name="Freihand 232">
                  <a:extLst>
                    <a:ext uri="{FF2B5EF4-FFF2-40B4-BE49-F238E27FC236}">
                      <a16:creationId xmlns:a16="http://schemas.microsoft.com/office/drawing/2014/main" id="{8F709CD7-5213-19DE-F011-4DA17BD4B8E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24209" y="2546197"/>
                  <a:ext cx="60472" cy="949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5" name="Freihand 234">
                  <a:extLst>
                    <a:ext uri="{FF2B5EF4-FFF2-40B4-BE49-F238E27FC236}">
                      <a16:creationId xmlns:a16="http://schemas.microsoft.com/office/drawing/2014/main" id="{813AAB78-CCED-5FC4-D579-CB35D47A26B0}"/>
                    </a:ext>
                  </a:extLst>
                </p14:cNvPr>
                <p14:cNvContentPartPr/>
                <p14:nvPr/>
              </p14:nvContentPartPr>
              <p14:xfrm>
                <a:off x="6148030" y="2360401"/>
                <a:ext cx="86400" cy="38520"/>
              </p14:xfrm>
            </p:contentPart>
          </mc:Choice>
          <mc:Fallback xmlns="">
            <p:pic>
              <p:nvPicPr>
                <p:cNvPr id="235" name="Freihand 234">
                  <a:extLst>
                    <a:ext uri="{FF2B5EF4-FFF2-40B4-BE49-F238E27FC236}">
                      <a16:creationId xmlns:a16="http://schemas.microsoft.com/office/drawing/2014/main" id="{813AAB78-CCED-5FC4-D579-CB35D47A26B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139786" y="2352170"/>
                  <a:ext cx="102559" cy="5465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2" name="Gruppieren 281">
            <a:extLst>
              <a:ext uri="{FF2B5EF4-FFF2-40B4-BE49-F238E27FC236}">
                <a16:creationId xmlns:a16="http://schemas.microsoft.com/office/drawing/2014/main" id="{EE01E488-6A88-41F8-0E00-916ADC1FCEB5}"/>
              </a:ext>
            </a:extLst>
          </p:cNvPr>
          <p:cNvGrpSpPr/>
          <p:nvPr/>
        </p:nvGrpSpPr>
        <p:grpSpPr>
          <a:xfrm>
            <a:off x="7107913" y="1599979"/>
            <a:ext cx="3006290" cy="961302"/>
            <a:chOff x="8462282" y="1666856"/>
            <a:chExt cx="3227760" cy="10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7" name="Freihand 236">
                  <a:extLst>
                    <a:ext uri="{FF2B5EF4-FFF2-40B4-BE49-F238E27FC236}">
                      <a16:creationId xmlns:a16="http://schemas.microsoft.com/office/drawing/2014/main" id="{E0BFD8BA-65BA-E51E-FC4C-D1F65FDB5FF4}"/>
                    </a:ext>
                  </a:extLst>
                </p14:cNvPr>
                <p14:cNvContentPartPr/>
                <p14:nvPr/>
              </p14:nvContentPartPr>
              <p14:xfrm>
                <a:off x="8666762" y="1879256"/>
                <a:ext cx="42120" cy="141840"/>
              </p14:xfrm>
            </p:contentPart>
          </mc:Choice>
          <mc:Fallback xmlns="">
            <p:pic>
              <p:nvPicPr>
                <p:cNvPr id="237" name="Freihand 236">
                  <a:extLst>
                    <a:ext uri="{FF2B5EF4-FFF2-40B4-BE49-F238E27FC236}">
                      <a16:creationId xmlns:a16="http://schemas.microsoft.com/office/drawing/2014/main" id="{E0BFD8BA-65BA-E51E-FC4C-D1F65FDB5FF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657101" y="1869980"/>
                  <a:ext cx="61055" cy="160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8" name="Freihand 237">
                  <a:extLst>
                    <a:ext uri="{FF2B5EF4-FFF2-40B4-BE49-F238E27FC236}">
                      <a16:creationId xmlns:a16="http://schemas.microsoft.com/office/drawing/2014/main" id="{66450B50-B924-66D0-9F76-FDE5D62FBDC5}"/>
                    </a:ext>
                  </a:extLst>
                </p14:cNvPr>
                <p14:cNvContentPartPr/>
                <p14:nvPr/>
              </p14:nvContentPartPr>
              <p14:xfrm>
                <a:off x="8462282" y="1666856"/>
                <a:ext cx="432000" cy="473040"/>
              </p14:xfrm>
            </p:contentPart>
          </mc:Choice>
          <mc:Fallback xmlns="">
            <p:pic>
              <p:nvPicPr>
                <p:cNvPr id="238" name="Freihand 237">
                  <a:extLst>
                    <a:ext uri="{FF2B5EF4-FFF2-40B4-BE49-F238E27FC236}">
                      <a16:creationId xmlns:a16="http://schemas.microsoft.com/office/drawing/2014/main" id="{66450B50-B924-66D0-9F76-FDE5D62FBDC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453008" y="1657581"/>
                  <a:ext cx="450934" cy="491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9" name="Freihand 238">
                  <a:extLst>
                    <a:ext uri="{FF2B5EF4-FFF2-40B4-BE49-F238E27FC236}">
                      <a16:creationId xmlns:a16="http://schemas.microsoft.com/office/drawing/2014/main" id="{7097DBD1-2921-B79C-09B0-780D3C44B59A}"/>
                    </a:ext>
                  </a:extLst>
                </p14:cNvPr>
                <p14:cNvContentPartPr/>
                <p14:nvPr/>
              </p14:nvContentPartPr>
              <p14:xfrm>
                <a:off x="8877722" y="1883936"/>
                <a:ext cx="23760" cy="104040"/>
              </p14:xfrm>
            </p:contentPart>
          </mc:Choice>
          <mc:Fallback xmlns="">
            <p:pic>
              <p:nvPicPr>
                <p:cNvPr id="239" name="Freihand 238">
                  <a:extLst>
                    <a:ext uri="{FF2B5EF4-FFF2-40B4-BE49-F238E27FC236}">
                      <a16:creationId xmlns:a16="http://schemas.microsoft.com/office/drawing/2014/main" id="{7097DBD1-2921-B79C-09B0-780D3C44B59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867984" y="1874303"/>
                  <a:ext cx="42846" cy="122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40" name="Freihand 239">
                  <a:extLst>
                    <a:ext uri="{FF2B5EF4-FFF2-40B4-BE49-F238E27FC236}">
                      <a16:creationId xmlns:a16="http://schemas.microsoft.com/office/drawing/2014/main" id="{FED04B04-212D-D162-983D-F667452DB448}"/>
                    </a:ext>
                  </a:extLst>
                </p14:cNvPr>
                <p14:cNvContentPartPr/>
                <p14:nvPr/>
              </p14:nvContentPartPr>
              <p14:xfrm>
                <a:off x="8897882" y="1841456"/>
                <a:ext cx="84240" cy="113040"/>
              </p14:xfrm>
            </p:contentPart>
          </mc:Choice>
          <mc:Fallback xmlns="">
            <p:pic>
              <p:nvPicPr>
                <p:cNvPr id="240" name="Freihand 239">
                  <a:extLst>
                    <a:ext uri="{FF2B5EF4-FFF2-40B4-BE49-F238E27FC236}">
                      <a16:creationId xmlns:a16="http://schemas.microsoft.com/office/drawing/2014/main" id="{FED04B04-212D-D162-983D-F667452DB44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888221" y="1832165"/>
                  <a:ext cx="103175" cy="132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1" name="Freihand 240">
                  <a:extLst>
                    <a:ext uri="{FF2B5EF4-FFF2-40B4-BE49-F238E27FC236}">
                      <a16:creationId xmlns:a16="http://schemas.microsoft.com/office/drawing/2014/main" id="{90D81E09-8C6E-9EC6-EF65-93152D1AE4F0}"/>
                    </a:ext>
                  </a:extLst>
                </p14:cNvPr>
                <p14:cNvContentPartPr/>
                <p14:nvPr/>
              </p14:nvContentPartPr>
              <p14:xfrm>
                <a:off x="9053762" y="1787456"/>
                <a:ext cx="488160" cy="190440"/>
              </p14:xfrm>
            </p:contentPart>
          </mc:Choice>
          <mc:Fallback xmlns="">
            <p:pic>
              <p:nvPicPr>
                <p:cNvPr id="241" name="Freihand 240">
                  <a:extLst>
                    <a:ext uri="{FF2B5EF4-FFF2-40B4-BE49-F238E27FC236}">
                      <a16:creationId xmlns:a16="http://schemas.microsoft.com/office/drawing/2014/main" id="{90D81E09-8C6E-9EC6-EF65-93152D1AE4F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044099" y="1778166"/>
                  <a:ext cx="507099" cy="2094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2" name="Freihand 241">
                  <a:extLst>
                    <a:ext uri="{FF2B5EF4-FFF2-40B4-BE49-F238E27FC236}">
                      <a16:creationId xmlns:a16="http://schemas.microsoft.com/office/drawing/2014/main" id="{D401A5F7-79AE-372D-B90B-9C253D15AEC7}"/>
                    </a:ext>
                  </a:extLst>
                </p14:cNvPr>
                <p14:cNvContentPartPr/>
                <p14:nvPr/>
              </p14:nvContentPartPr>
              <p14:xfrm>
                <a:off x="9525722" y="1852256"/>
                <a:ext cx="26280" cy="68760"/>
              </p14:xfrm>
            </p:contentPart>
          </mc:Choice>
          <mc:Fallback xmlns="">
            <p:pic>
              <p:nvPicPr>
                <p:cNvPr id="242" name="Freihand 241">
                  <a:extLst>
                    <a:ext uri="{FF2B5EF4-FFF2-40B4-BE49-F238E27FC236}">
                      <a16:creationId xmlns:a16="http://schemas.microsoft.com/office/drawing/2014/main" id="{D401A5F7-79AE-372D-B90B-9C253D15AEC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516060" y="1842985"/>
                  <a:ext cx="45217" cy="876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3" name="Freihand 242">
                  <a:extLst>
                    <a:ext uri="{FF2B5EF4-FFF2-40B4-BE49-F238E27FC236}">
                      <a16:creationId xmlns:a16="http://schemas.microsoft.com/office/drawing/2014/main" id="{95B3BCE2-86EA-CAFA-1E42-5BB7E64DF59C}"/>
                    </a:ext>
                  </a:extLst>
                </p14:cNvPr>
                <p14:cNvContentPartPr/>
                <p14:nvPr/>
              </p14:nvContentPartPr>
              <p14:xfrm>
                <a:off x="9581162" y="1747856"/>
                <a:ext cx="320760" cy="186480"/>
              </p14:xfrm>
            </p:contentPart>
          </mc:Choice>
          <mc:Fallback xmlns="">
            <p:pic>
              <p:nvPicPr>
                <p:cNvPr id="243" name="Freihand 242">
                  <a:extLst>
                    <a:ext uri="{FF2B5EF4-FFF2-40B4-BE49-F238E27FC236}">
                      <a16:creationId xmlns:a16="http://schemas.microsoft.com/office/drawing/2014/main" id="{95B3BCE2-86EA-CAFA-1E42-5BB7E64DF59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571501" y="1738204"/>
                  <a:ext cx="339696" cy="2053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4" name="Freihand 243">
                  <a:extLst>
                    <a:ext uri="{FF2B5EF4-FFF2-40B4-BE49-F238E27FC236}">
                      <a16:creationId xmlns:a16="http://schemas.microsoft.com/office/drawing/2014/main" id="{F27B865F-7835-34FC-F3B5-2640CA00E706}"/>
                    </a:ext>
                  </a:extLst>
                </p14:cNvPr>
                <p14:cNvContentPartPr/>
                <p14:nvPr/>
              </p14:nvContentPartPr>
              <p14:xfrm>
                <a:off x="9943322" y="1790696"/>
                <a:ext cx="8280" cy="25200"/>
              </p14:xfrm>
            </p:contentPart>
          </mc:Choice>
          <mc:Fallback xmlns="">
            <p:pic>
              <p:nvPicPr>
                <p:cNvPr id="244" name="Freihand 243">
                  <a:extLst>
                    <a:ext uri="{FF2B5EF4-FFF2-40B4-BE49-F238E27FC236}">
                      <a16:creationId xmlns:a16="http://schemas.microsoft.com/office/drawing/2014/main" id="{F27B865F-7835-34FC-F3B5-2640CA00E70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933465" y="1781391"/>
                  <a:ext cx="27600" cy="44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5" name="Freihand 244">
                  <a:extLst>
                    <a:ext uri="{FF2B5EF4-FFF2-40B4-BE49-F238E27FC236}">
                      <a16:creationId xmlns:a16="http://schemas.microsoft.com/office/drawing/2014/main" id="{83BF41D9-DFAF-7A14-B0A9-D46CA45C21E1}"/>
                    </a:ext>
                  </a:extLst>
                </p14:cNvPr>
                <p14:cNvContentPartPr/>
                <p14:nvPr/>
              </p14:nvContentPartPr>
              <p14:xfrm>
                <a:off x="9881762" y="1804376"/>
                <a:ext cx="269640" cy="280440"/>
              </p14:xfrm>
            </p:contentPart>
          </mc:Choice>
          <mc:Fallback xmlns="">
            <p:pic>
              <p:nvPicPr>
                <p:cNvPr id="245" name="Freihand 244">
                  <a:extLst>
                    <a:ext uri="{FF2B5EF4-FFF2-40B4-BE49-F238E27FC236}">
                      <a16:creationId xmlns:a16="http://schemas.microsoft.com/office/drawing/2014/main" id="{83BF41D9-DFAF-7A14-B0A9-D46CA45C21E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872091" y="1794719"/>
                  <a:ext cx="288596" cy="299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6" name="Freihand 245">
                  <a:extLst>
                    <a:ext uri="{FF2B5EF4-FFF2-40B4-BE49-F238E27FC236}">
                      <a16:creationId xmlns:a16="http://schemas.microsoft.com/office/drawing/2014/main" id="{B457F8B0-C4C0-74CA-E19A-579501FD75EE}"/>
                    </a:ext>
                  </a:extLst>
                </p14:cNvPr>
                <p14:cNvContentPartPr/>
                <p14:nvPr/>
              </p14:nvContentPartPr>
              <p14:xfrm>
                <a:off x="9847562" y="1779536"/>
                <a:ext cx="69480" cy="19440"/>
              </p14:xfrm>
            </p:contentPart>
          </mc:Choice>
          <mc:Fallback xmlns="">
            <p:pic>
              <p:nvPicPr>
                <p:cNvPr id="246" name="Freihand 245">
                  <a:extLst>
                    <a:ext uri="{FF2B5EF4-FFF2-40B4-BE49-F238E27FC236}">
                      <a16:creationId xmlns:a16="http://schemas.microsoft.com/office/drawing/2014/main" id="{B457F8B0-C4C0-74CA-E19A-579501FD75E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838246" y="1769816"/>
                  <a:ext cx="88500" cy="3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8" name="Freihand 247">
                  <a:extLst>
                    <a:ext uri="{FF2B5EF4-FFF2-40B4-BE49-F238E27FC236}">
                      <a16:creationId xmlns:a16="http://schemas.microsoft.com/office/drawing/2014/main" id="{DE686191-7F97-FDF0-EED5-DAC19E47D08F}"/>
                    </a:ext>
                  </a:extLst>
                </p14:cNvPr>
                <p14:cNvContentPartPr/>
                <p14:nvPr/>
              </p14:nvContentPartPr>
              <p14:xfrm>
                <a:off x="8689802" y="2079776"/>
                <a:ext cx="284400" cy="434520"/>
              </p14:xfrm>
            </p:contentPart>
          </mc:Choice>
          <mc:Fallback xmlns="">
            <p:pic>
              <p:nvPicPr>
                <p:cNvPr id="248" name="Freihand 247">
                  <a:extLst>
                    <a:ext uri="{FF2B5EF4-FFF2-40B4-BE49-F238E27FC236}">
                      <a16:creationId xmlns:a16="http://schemas.microsoft.com/office/drawing/2014/main" id="{DE686191-7F97-FDF0-EED5-DAC19E47D08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680142" y="2070498"/>
                  <a:ext cx="303334" cy="4534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9" name="Freihand 248">
                  <a:extLst>
                    <a:ext uri="{FF2B5EF4-FFF2-40B4-BE49-F238E27FC236}">
                      <a16:creationId xmlns:a16="http://schemas.microsoft.com/office/drawing/2014/main" id="{DECF0DEE-6724-5E85-28CE-5B0072CE3276}"/>
                    </a:ext>
                  </a:extLst>
                </p14:cNvPr>
                <p14:cNvContentPartPr/>
                <p14:nvPr/>
              </p14:nvContentPartPr>
              <p14:xfrm>
                <a:off x="8921282" y="2221976"/>
                <a:ext cx="256680" cy="343080"/>
              </p14:xfrm>
            </p:contentPart>
          </mc:Choice>
          <mc:Fallback xmlns="">
            <p:pic>
              <p:nvPicPr>
                <p:cNvPr id="249" name="Freihand 248">
                  <a:extLst>
                    <a:ext uri="{FF2B5EF4-FFF2-40B4-BE49-F238E27FC236}">
                      <a16:creationId xmlns:a16="http://schemas.microsoft.com/office/drawing/2014/main" id="{DECF0DEE-6724-5E85-28CE-5B0072CE327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912004" y="2212306"/>
                  <a:ext cx="275622" cy="362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50" name="Freihand 249">
                  <a:extLst>
                    <a:ext uri="{FF2B5EF4-FFF2-40B4-BE49-F238E27FC236}">
                      <a16:creationId xmlns:a16="http://schemas.microsoft.com/office/drawing/2014/main" id="{7DE8A786-1DA7-B537-FA04-6D55F2AB28F9}"/>
                    </a:ext>
                  </a:extLst>
                </p14:cNvPr>
                <p14:cNvContentPartPr/>
                <p14:nvPr/>
              </p14:nvContentPartPr>
              <p14:xfrm>
                <a:off x="9242402" y="2109296"/>
                <a:ext cx="425880" cy="232200"/>
              </p14:xfrm>
            </p:contentPart>
          </mc:Choice>
          <mc:Fallback xmlns="">
            <p:pic>
              <p:nvPicPr>
                <p:cNvPr id="250" name="Freihand 249">
                  <a:extLst>
                    <a:ext uri="{FF2B5EF4-FFF2-40B4-BE49-F238E27FC236}">
                      <a16:creationId xmlns:a16="http://schemas.microsoft.com/office/drawing/2014/main" id="{7DE8A786-1DA7-B537-FA04-6D55F2AB28F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233127" y="2100023"/>
                  <a:ext cx="444817" cy="2511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52" name="Freihand 251">
                  <a:extLst>
                    <a:ext uri="{FF2B5EF4-FFF2-40B4-BE49-F238E27FC236}">
                      <a16:creationId xmlns:a16="http://schemas.microsoft.com/office/drawing/2014/main" id="{AFF320A6-7A79-268B-32BC-F64D427F6752}"/>
                    </a:ext>
                  </a:extLst>
                </p14:cNvPr>
                <p14:cNvContentPartPr/>
                <p14:nvPr/>
              </p14:nvContentPartPr>
              <p14:xfrm>
                <a:off x="9797162" y="2198576"/>
                <a:ext cx="46800" cy="99000"/>
              </p14:xfrm>
            </p:contentPart>
          </mc:Choice>
          <mc:Fallback xmlns="">
            <p:pic>
              <p:nvPicPr>
                <p:cNvPr id="252" name="Freihand 251">
                  <a:extLst>
                    <a:ext uri="{FF2B5EF4-FFF2-40B4-BE49-F238E27FC236}">
                      <a16:creationId xmlns:a16="http://schemas.microsoft.com/office/drawing/2014/main" id="{AFF320A6-7A79-268B-32BC-F64D427F675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787493" y="2189295"/>
                  <a:ext cx="65752" cy="1179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53" name="Freihand 252">
                  <a:extLst>
                    <a:ext uri="{FF2B5EF4-FFF2-40B4-BE49-F238E27FC236}">
                      <a16:creationId xmlns:a16="http://schemas.microsoft.com/office/drawing/2014/main" id="{58583CA4-E608-3563-E063-F6FD524C3913}"/>
                    </a:ext>
                  </a:extLst>
                </p14:cNvPr>
                <p14:cNvContentPartPr/>
                <p14:nvPr/>
              </p14:nvContentPartPr>
              <p14:xfrm>
                <a:off x="9845762" y="2165456"/>
                <a:ext cx="2160" cy="19080"/>
              </p14:xfrm>
            </p:contentPart>
          </mc:Choice>
          <mc:Fallback xmlns="">
            <p:pic>
              <p:nvPicPr>
                <p:cNvPr id="253" name="Freihand 252">
                  <a:extLst>
                    <a:ext uri="{FF2B5EF4-FFF2-40B4-BE49-F238E27FC236}">
                      <a16:creationId xmlns:a16="http://schemas.microsoft.com/office/drawing/2014/main" id="{58583CA4-E608-3563-E063-F6FD524C391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836762" y="2155721"/>
                  <a:ext cx="19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54" name="Freihand 253">
                  <a:extLst>
                    <a:ext uri="{FF2B5EF4-FFF2-40B4-BE49-F238E27FC236}">
                      <a16:creationId xmlns:a16="http://schemas.microsoft.com/office/drawing/2014/main" id="{C6679B58-EA51-643F-4619-65A9A64875BD}"/>
                    </a:ext>
                  </a:extLst>
                </p14:cNvPr>
                <p14:cNvContentPartPr/>
                <p14:nvPr/>
              </p14:nvContentPartPr>
              <p14:xfrm>
                <a:off x="9838202" y="2181296"/>
                <a:ext cx="82440" cy="120960"/>
              </p14:xfrm>
            </p:contentPart>
          </mc:Choice>
          <mc:Fallback xmlns="">
            <p:pic>
              <p:nvPicPr>
                <p:cNvPr id="254" name="Freihand 253">
                  <a:extLst>
                    <a:ext uri="{FF2B5EF4-FFF2-40B4-BE49-F238E27FC236}">
                      <a16:creationId xmlns:a16="http://schemas.microsoft.com/office/drawing/2014/main" id="{C6679B58-EA51-643F-4619-65A9A64875B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828526" y="2172021"/>
                  <a:ext cx="101405" cy="1398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55" name="Freihand 254">
                  <a:extLst>
                    <a:ext uri="{FF2B5EF4-FFF2-40B4-BE49-F238E27FC236}">
                      <a16:creationId xmlns:a16="http://schemas.microsoft.com/office/drawing/2014/main" id="{FCB09973-B8FC-50AC-8D32-92903AFA6D37}"/>
                    </a:ext>
                  </a:extLst>
                </p14:cNvPr>
                <p14:cNvContentPartPr/>
                <p14:nvPr/>
              </p14:nvContentPartPr>
              <p14:xfrm>
                <a:off x="9950522" y="2100296"/>
                <a:ext cx="95400" cy="195480"/>
              </p14:xfrm>
            </p:contentPart>
          </mc:Choice>
          <mc:Fallback xmlns="">
            <p:pic>
              <p:nvPicPr>
                <p:cNvPr id="255" name="Freihand 254">
                  <a:extLst>
                    <a:ext uri="{FF2B5EF4-FFF2-40B4-BE49-F238E27FC236}">
                      <a16:creationId xmlns:a16="http://schemas.microsoft.com/office/drawing/2014/main" id="{FCB09973-B8FC-50AC-8D32-92903AFA6D3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940866" y="2091024"/>
                  <a:ext cx="114326" cy="2144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56" name="Freihand 255">
                  <a:extLst>
                    <a:ext uri="{FF2B5EF4-FFF2-40B4-BE49-F238E27FC236}">
                      <a16:creationId xmlns:a16="http://schemas.microsoft.com/office/drawing/2014/main" id="{1D850BA9-DD4B-1B46-6EDD-2DDD338418DF}"/>
                    </a:ext>
                  </a:extLst>
                </p14:cNvPr>
                <p14:cNvContentPartPr/>
                <p14:nvPr/>
              </p14:nvContentPartPr>
              <p14:xfrm>
                <a:off x="10114682" y="2147096"/>
                <a:ext cx="231120" cy="128520"/>
              </p14:xfrm>
            </p:contentPart>
          </mc:Choice>
          <mc:Fallback xmlns="">
            <p:pic>
              <p:nvPicPr>
                <p:cNvPr id="256" name="Freihand 255">
                  <a:extLst>
                    <a:ext uri="{FF2B5EF4-FFF2-40B4-BE49-F238E27FC236}">
                      <a16:creationId xmlns:a16="http://schemas.microsoft.com/office/drawing/2014/main" id="{1D850BA9-DD4B-1B46-6EDD-2DDD338418D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105020" y="2137833"/>
                  <a:ext cx="250058" cy="147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57" name="Freihand 256">
                  <a:extLst>
                    <a:ext uri="{FF2B5EF4-FFF2-40B4-BE49-F238E27FC236}">
                      <a16:creationId xmlns:a16="http://schemas.microsoft.com/office/drawing/2014/main" id="{F0BE4849-478C-56AC-9D7A-C37D017EBA19}"/>
                    </a:ext>
                  </a:extLst>
                </p14:cNvPr>
                <p14:cNvContentPartPr/>
                <p14:nvPr/>
              </p14:nvContentPartPr>
              <p14:xfrm>
                <a:off x="10364522" y="2044136"/>
                <a:ext cx="120240" cy="288720"/>
              </p14:xfrm>
            </p:contentPart>
          </mc:Choice>
          <mc:Fallback xmlns="">
            <p:pic>
              <p:nvPicPr>
                <p:cNvPr id="257" name="Freihand 256">
                  <a:extLst>
                    <a:ext uri="{FF2B5EF4-FFF2-40B4-BE49-F238E27FC236}">
                      <a16:creationId xmlns:a16="http://schemas.microsoft.com/office/drawing/2014/main" id="{F0BE4849-478C-56AC-9D7A-C37D017EBA1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355243" y="2034860"/>
                  <a:ext cx="139185" cy="307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58" name="Freihand 257">
                  <a:extLst>
                    <a:ext uri="{FF2B5EF4-FFF2-40B4-BE49-F238E27FC236}">
                      <a16:creationId xmlns:a16="http://schemas.microsoft.com/office/drawing/2014/main" id="{5714E091-50DC-DD65-9C45-A57B69C8D069}"/>
                    </a:ext>
                  </a:extLst>
                </p14:cNvPr>
                <p14:cNvContentPartPr/>
                <p14:nvPr/>
              </p14:nvContentPartPr>
              <p14:xfrm>
                <a:off x="10328162" y="2257256"/>
                <a:ext cx="135360" cy="178560"/>
              </p14:xfrm>
            </p:contentPart>
          </mc:Choice>
          <mc:Fallback xmlns="">
            <p:pic>
              <p:nvPicPr>
                <p:cNvPr id="258" name="Freihand 257">
                  <a:extLst>
                    <a:ext uri="{FF2B5EF4-FFF2-40B4-BE49-F238E27FC236}">
                      <a16:creationId xmlns:a16="http://schemas.microsoft.com/office/drawing/2014/main" id="{5714E091-50DC-DD65-9C45-A57B69C8D06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318880" y="2247594"/>
                  <a:ext cx="154310" cy="197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59" name="Freihand 258">
                  <a:extLst>
                    <a:ext uri="{FF2B5EF4-FFF2-40B4-BE49-F238E27FC236}">
                      <a16:creationId xmlns:a16="http://schemas.microsoft.com/office/drawing/2014/main" id="{D12ED46C-09FE-4DCA-7645-6CCAE8552B51}"/>
                    </a:ext>
                  </a:extLst>
                </p14:cNvPr>
                <p14:cNvContentPartPr/>
                <p14:nvPr/>
              </p14:nvContentPartPr>
              <p14:xfrm>
                <a:off x="10568642" y="2100296"/>
                <a:ext cx="291600" cy="168120"/>
              </p14:xfrm>
            </p:contentPart>
          </mc:Choice>
          <mc:Fallback xmlns="">
            <p:pic>
              <p:nvPicPr>
                <p:cNvPr id="259" name="Freihand 258">
                  <a:extLst>
                    <a:ext uri="{FF2B5EF4-FFF2-40B4-BE49-F238E27FC236}">
                      <a16:creationId xmlns:a16="http://schemas.microsoft.com/office/drawing/2014/main" id="{D12ED46C-09FE-4DCA-7645-6CCAE8552B5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558986" y="2091020"/>
                  <a:ext cx="310525" cy="1870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60" name="Freihand 259">
                  <a:extLst>
                    <a:ext uri="{FF2B5EF4-FFF2-40B4-BE49-F238E27FC236}">
                      <a16:creationId xmlns:a16="http://schemas.microsoft.com/office/drawing/2014/main" id="{062BCEA8-EA37-3A55-D1CD-2684695C0527}"/>
                    </a:ext>
                  </a:extLst>
                </p14:cNvPr>
                <p14:cNvContentPartPr/>
                <p14:nvPr/>
              </p14:nvContentPartPr>
              <p14:xfrm>
                <a:off x="10919642" y="2084096"/>
                <a:ext cx="360" cy="360"/>
              </p14:xfrm>
            </p:contentPart>
          </mc:Choice>
          <mc:Fallback xmlns="">
            <p:pic>
              <p:nvPicPr>
                <p:cNvPr id="260" name="Freihand 259">
                  <a:extLst>
                    <a:ext uri="{FF2B5EF4-FFF2-40B4-BE49-F238E27FC236}">
                      <a16:creationId xmlns:a16="http://schemas.microsoft.com/office/drawing/2014/main" id="{062BCEA8-EA37-3A55-D1CD-2684695C052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910642" y="20750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62" name="Freihand 261">
                  <a:extLst>
                    <a:ext uri="{FF2B5EF4-FFF2-40B4-BE49-F238E27FC236}">
                      <a16:creationId xmlns:a16="http://schemas.microsoft.com/office/drawing/2014/main" id="{FC27E74E-0A3D-AB49-AA20-80B4B06A14CC}"/>
                    </a:ext>
                  </a:extLst>
                </p14:cNvPr>
                <p14:cNvContentPartPr/>
                <p14:nvPr/>
              </p14:nvContentPartPr>
              <p14:xfrm>
                <a:off x="10893002" y="2018576"/>
                <a:ext cx="380520" cy="247680"/>
              </p14:xfrm>
            </p:contentPart>
          </mc:Choice>
          <mc:Fallback xmlns="">
            <p:pic>
              <p:nvPicPr>
                <p:cNvPr id="262" name="Freihand 261">
                  <a:extLst>
                    <a:ext uri="{FF2B5EF4-FFF2-40B4-BE49-F238E27FC236}">
                      <a16:creationId xmlns:a16="http://schemas.microsoft.com/office/drawing/2014/main" id="{FC27E74E-0A3D-AB49-AA20-80B4B06A14CC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883344" y="2008916"/>
                  <a:ext cx="399449" cy="266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63" name="Freihand 262">
                  <a:extLst>
                    <a:ext uri="{FF2B5EF4-FFF2-40B4-BE49-F238E27FC236}">
                      <a16:creationId xmlns:a16="http://schemas.microsoft.com/office/drawing/2014/main" id="{34A86160-1CAF-5055-7159-F84064288266}"/>
                    </a:ext>
                  </a:extLst>
                </p14:cNvPr>
                <p14:cNvContentPartPr/>
                <p14:nvPr/>
              </p14:nvContentPartPr>
              <p14:xfrm>
                <a:off x="10978322" y="2035136"/>
                <a:ext cx="135360" cy="15840"/>
              </p14:xfrm>
            </p:contentPart>
          </mc:Choice>
          <mc:Fallback xmlns="">
            <p:pic>
              <p:nvPicPr>
                <p:cNvPr id="263" name="Freihand 262">
                  <a:extLst>
                    <a:ext uri="{FF2B5EF4-FFF2-40B4-BE49-F238E27FC236}">
                      <a16:creationId xmlns:a16="http://schemas.microsoft.com/office/drawing/2014/main" id="{34A86160-1CAF-5055-7159-F84064288266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969040" y="2025864"/>
                  <a:ext cx="154310" cy="34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65" name="Freihand 264">
                  <a:extLst>
                    <a:ext uri="{FF2B5EF4-FFF2-40B4-BE49-F238E27FC236}">
                      <a16:creationId xmlns:a16="http://schemas.microsoft.com/office/drawing/2014/main" id="{6738D6C2-AB31-C7E4-E63A-691F4E9F7250}"/>
                    </a:ext>
                  </a:extLst>
                </p14:cNvPr>
                <p14:cNvContentPartPr/>
                <p14:nvPr/>
              </p14:nvContentPartPr>
              <p14:xfrm>
                <a:off x="9103442" y="2521136"/>
                <a:ext cx="63720" cy="177840"/>
              </p14:xfrm>
            </p:contentPart>
          </mc:Choice>
          <mc:Fallback xmlns="">
            <p:pic>
              <p:nvPicPr>
                <p:cNvPr id="265" name="Freihand 264">
                  <a:extLst>
                    <a:ext uri="{FF2B5EF4-FFF2-40B4-BE49-F238E27FC236}">
                      <a16:creationId xmlns:a16="http://schemas.microsoft.com/office/drawing/2014/main" id="{6738D6C2-AB31-C7E4-E63A-691F4E9F725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94174" y="2511857"/>
                  <a:ext cx="82643" cy="1967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66" name="Freihand 265">
                  <a:extLst>
                    <a:ext uri="{FF2B5EF4-FFF2-40B4-BE49-F238E27FC236}">
                      <a16:creationId xmlns:a16="http://schemas.microsoft.com/office/drawing/2014/main" id="{036C0E9C-B8FE-AD84-D20A-B2501F86C3F7}"/>
                    </a:ext>
                  </a:extLst>
                </p14:cNvPr>
                <p14:cNvContentPartPr/>
                <p14:nvPr/>
              </p14:nvContentPartPr>
              <p14:xfrm>
                <a:off x="9009842" y="2394776"/>
                <a:ext cx="283680" cy="179640"/>
              </p14:xfrm>
            </p:contentPart>
          </mc:Choice>
          <mc:Fallback xmlns="">
            <p:pic>
              <p:nvPicPr>
                <p:cNvPr id="266" name="Freihand 265">
                  <a:extLst>
                    <a:ext uri="{FF2B5EF4-FFF2-40B4-BE49-F238E27FC236}">
                      <a16:creationId xmlns:a16="http://schemas.microsoft.com/office/drawing/2014/main" id="{036C0E9C-B8FE-AD84-D20A-B2501F86C3F7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000180" y="2385504"/>
                  <a:ext cx="302618" cy="198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67" name="Freihand 266">
                  <a:extLst>
                    <a:ext uri="{FF2B5EF4-FFF2-40B4-BE49-F238E27FC236}">
                      <a16:creationId xmlns:a16="http://schemas.microsoft.com/office/drawing/2014/main" id="{095E1C7C-89B4-A202-B509-7728264A4790}"/>
                    </a:ext>
                  </a:extLst>
                </p14:cNvPr>
                <p14:cNvContentPartPr/>
                <p14:nvPr/>
              </p14:nvContentPartPr>
              <p14:xfrm>
                <a:off x="9184802" y="2559296"/>
                <a:ext cx="162000" cy="127440"/>
              </p14:xfrm>
            </p:contentPart>
          </mc:Choice>
          <mc:Fallback xmlns="">
            <p:pic>
              <p:nvPicPr>
                <p:cNvPr id="267" name="Freihand 266">
                  <a:extLst>
                    <a:ext uri="{FF2B5EF4-FFF2-40B4-BE49-F238E27FC236}">
                      <a16:creationId xmlns:a16="http://schemas.microsoft.com/office/drawing/2014/main" id="{095E1C7C-89B4-A202-B509-7728264A479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9175136" y="2550028"/>
                  <a:ext cx="180945" cy="1463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68" name="Freihand 267">
                  <a:extLst>
                    <a:ext uri="{FF2B5EF4-FFF2-40B4-BE49-F238E27FC236}">
                      <a16:creationId xmlns:a16="http://schemas.microsoft.com/office/drawing/2014/main" id="{AEDD5912-63A6-9AB8-9CAD-7A26B92C8276}"/>
                    </a:ext>
                  </a:extLst>
                </p14:cNvPr>
                <p14:cNvContentPartPr/>
                <p14:nvPr/>
              </p14:nvContentPartPr>
              <p14:xfrm>
                <a:off x="9357242" y="2509616"/>
                <a:ext cx="260640" cy="151200"/>
              </p14:xfrm>
            </p:contentPart>
          </mc:Choice>
          <mc:Fallback xmlns="">
            <p:pic>
              <p:nvPicPr>
                <p:cNvPr id="268" name="Freihand 267">
                  <a:extLst>
                    <a:ext uri="{FF2B5EF4-FFF2-40B4-BE49-F238E27FC236}">
                      <a16:creationId xmlns:a16="http://schemas.microsoft.com/office/drawing/2014/main" id="{AEDD5912-63A6-9AB8-9CAD-7A26B92C8276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347589" y="2499973"/>
                  <a:ext cx="279561" cy="170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69" name="Freihand 268">
                  <a:extLst>
                    <a:ext uri="{FF2B5EF4-FFF2-40B4-BE49-F238E27FC236}">
                      <a16:creationId xmlns:a16="http://schemas.microsoft.com/office/drawing/2014/main" id="{EEA72DF2-8660-A9B9-0E27-43D47F741C5F}"/>
                    </a:ext>
                  </a:extLst>
                </p14:cNvPr>
                <p14:cNvContentPartPr/>
                <p14:nvPr/>
              </p14:nvContentPartPr>
              <p14:xfrm>
                <a:off x="9672242" y="2416016"/>
                <a:ext cx="89640" cy="211320"/>
              </p14:xfrm>
            </p:contentPart>
          </mc:Choice>
          <mc:Fallback xmlns="">
            <p:pic>
              <p:nvPicPr>
                <p:cNvPr id="269" name="Freihand 268">
                  <a:extLst>
                    <a:ext uri="{FF2B5EF4-FFF2-40B4-BE49-F238E27FC236}">
                      <a16:creationId xmlns:a16="http://schemas.microsoft.com/office/drawing/2014/main" id="{EEA72DF2-8660-A9B9-0E27-43D47F741C5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9662969" y="2406358"/>
                  <a:ext cx="108573" cy="230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70" name="Freihand 269">
                  <a:extLst>
                    <a:ext uri="{FF2B5EF4-FFF2-40B4-BE49-F238E27FC236}">
                      <a16:creationId xmlns:a16="http://schemas.microsoft.com/office/drawing/2014/main" id="{FA4A5900-E912-0974-451A-68BEB6B40E96}"/>
                    </a:ext>
                  </a:extLst>
                </p14:cNvPr>
                <p14:cNvContentPartPr/>
                <p14:nvPr/>
              </p14:nvContentPartPr>
              <p14:xfrm>
                <a:off x="9792482" y="2459216"/>
                <a:ext cx="147960" cy="160560"/>
              </p14:xfrm>
            </p:contentPart>
          </mc:Choice>
          <mc:Fallback xmlns="">
            <p:pic>
              <p:nvPicPr>
                <p:cNvPr id="270" name="Freihand 269">
                  <a:extLst>
                    <a:ext uri="{FF2B5EF4-FFF2-40B4-BE49-F238E27FC236}">
                      <a16:creationId xmlns:a16="http://schemas.microsoft.com/office/drawing/2014/main" id="{FA4A5900-E912-0974-451A-68BEB6B40E9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9782824" y="2449544"/>
                  <a:ext cx="166890" cy="179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71" name="Freihand 270">
                  <a:extLst>
                    <a:ext uri="{FF2B5EF4-FFF2-40B4-BE49-F238E27FC236}">
                      <a16:creationId xmlns:a16="http://schemas.microsoft.com/office/drawing/2014/main" id="{3118BDA7-4696-95B8-9695-E0CB6E83FD09}"/>
                    </a:ext>
                  </a:extLst>
                </p14:cNvPr>
                <p14:cNvContentPartPr/>
                <p14:nvPr/>
              </p14:nvContentPartPr>
              <p14:xfrm>
                <a:off x="9817322" y="2482256"/>
                <a:ext cx="70560" cy="8280"/>
              </p14:xfrm>
            </p:contentPart>
          </mc:Choice>
          <mc:Fallback xmlns="">
            <p:pic>
              <p:nvPicPr>
                <p:cNvPr id="271" name="Freihand 270">
                  <a:extLst>
                    <a:ext uri="{FF2B5EF4-FFF2-40B4-BE49-F238E27FC236}">
                      <a16:creationId xmlns:a16="http://schemas.microsoft.com/office/drawing/2014/main" id="{3118BDA7-4696-95B8-9695-E0CB6E83FD0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9807630" y="2472847"/>
                  <a:ext cx="89557" cy="267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72" name="Freihand 271">
                  <a:extLst>
                    <a:ext uri="{FF2B5EF4-FFF2-40B4-BE49-F238E27FC236}">
                      <a16:creationId xmlns:a16="http://schemas.microsoft.com/office/drawing/2014/main" id="{EEE64868-E97D-CE9C-71D6-4C48B1C9F837}"/>
                    </a:ext>
                  </a:extLst>
                </p14:cNvPr>
                <p14:cNvContentPartPr/>
                <p14:nvPr/>
              </p14:nvContentPartPr>
              <p14:xfrm>
                <a:off x="10086242" y="2471096"/>
                <a:ext cx="312840" cy="161640"/>
              </p14:xfrm>
            </p:contentPart>
          </mc:Choice>
          <mc:Fallback xmlns="">
            <p:pic>
              <p:nvPicPr>
                <p:cNvPr id="272" name="Freihand 271">
                  <a:extLst>
                    <a:ext uri="{FF2B5EF4-FFF2-40B4-BE49-F238E27FC236}">
                      <a16:creationId xmlns:a16="http://schemas.microsoft.com/office/drawing/2014/main" id="{EEE64868-E97D-CE9C-71D6-4C48B1C9F83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076575" y="2461815"/>
                  <a:ext cx="331788" cy="18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73" name="Freihand 272">
                  <a:extLst>
                    <a:ext uri="{FF2B5EF4-FFF2-40B4-BE49-F238E27FC236}">
                      <a16:creationId xmlns:a16="http://schemas.microsoft.com/office/drawing/2014/main" id="{E336F2A5-1063-419B-10BF-C8724160F068}"/>
                    </a:ext>
                  </a:extLst>
                </p14:cNvPr>
                <p14:cNvContentPartPr/>
                <p14:nvPr/>
              </p14:nvContentPartPr>
              <p14:xfrm>
                <a:off x="10449482" y="2479736"/>
                <a:ext cx="367200" cy="136440"/>
              </p14:xfrm>
            </p:contentPart>
          </mc:Choice>
          <mc:Fallback xmlns="">
            <p:pic>
              <p:nvPicPr>
                <p:cNvPr id="273" name="Freihand 272">
                  <a:extLst>
                    <a:ext uri="{FF2B5EF4-FFF2-40B4-BE49-F238E27FC236}">
                      <a16:creationId xmlns:a16="http://schemas.microsoft.com/office/drawing/2014/main" id="{E336F2A5-1063-419B-10BF-C8724160F068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0439819" y="2470460"/>
                  <a:ext cx="386140" cy="1553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74" name="Freihand 273">
                  <a:extLst>
                    <a:ext uri="{FF2B5EF4-FFF2-40B4-BE49-F238E27FC236}">
                      <a16:creationId xmlns:a16="http://schemas.microsoft.com/office/drawing/2014/main" id="{B134A909-88BA-0267-B69F-A991A66390B0}"/>
                    </a:ext>
                  </a:extLst>
                </p14:cNvPr>
                <p14:cNvContentPartPr/>
                <p14:nvPr/>
              </p14:nvContentPartPr>
              <p14:xfrm>
                <a:off x="10836842" y="2373896"/>
                <a:ext cx="202320" cy="221400"/>
              </p14:xfrm>
            </p:contentPart>
          </mc:Choice>
          <mc:Fallback xmlns="">
            <p:pic>
              <p:nvPicPr>
                <p:cNvPr id="274" name="Freihand 273">
                  <a:extLst>
                    <a:ext uri="{FF2B5EF4-FFF2-40B4-BE49-F238E27FC236}">
                      <a16:creationId xmlns:a16="http://schemas.microsoft.com/office/drawing/2014/main" id="{B134A909-88BA-0267-B69F-A991A66390B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0827575" y="2364219"/>
                  <a:ext cx="221239" cy="2403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76" name="Freihand 275">
                  <a:extLst>
                    <a:ext uri="{FF2B5EF4-FFF2-40B4-BE49-F238E27FC236}">
                      <a16:creationId xmlns:a16="http://schemas.microsoft.com/office/drawing/2014/main" id="{37769972-50B8-C28B-BEAC-D2AC1E4AF1BC}"/>
                    </a:ext>
                  </a:extLst>
                </p14:cNvPr>
                <p14:cNvContentPartPr/>
                <p14:nvPr/>
              </p14:nvContentPartPr>
              <p14:xfrm>
                <a:off x="10967162" y="2324936"/>
                <a:ext cx="253800" cy="303840"/>
              </p14:xfrm>
            </p:contentPart>
          </mc:Choice>
          <mc:Fallback xmlns="">
            <p:pic>
              <p:nvPicPr>
                <p:cNvPr id="276" name="Freihand 275">
                  <a:extLst>
                    <a:ext uri="{FF2B5EF4-FFF2-40B4-BE49-F238E27FC236}">
                      <a16:creationId xmlns:a16="http://schemas.microsoft.com/office/drawing/2014/main" id="{37769972-50B8-C28B-BEAC-D2AC1E4AF1BC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0957504" y="2315272"/>
                  <a:ext cx="272729" cy="322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77" name="Freihand 276">
                  <a:extLst>
                    <a:ext uri="{FF2B5EF4-FFF2-40B4-BE49-F238E27FC236}">
                      <a16:creationId xmlns:a16="http://schemas.microsoft.com/office/drawing/2014/main" id="{179E7DB8-5B04-5E6D-EAB3-0C34F75715A3}"/>
                    </a:ext>
                  </a:extLst>
                </p14:cNvPr>
                <p14:cNvContentPartPr/>
                <p14:nvPr/>
              </p14:nvContentPartPr>
              <p14:xfrm>
                <a:off x="11165522" y="2450936"/>
                <a:ext cx="118440" cy="122760"/>
              </p14:xfrm>
            </p:contentPart>
          </mc:Choice>
          <mc:Fallback xmlns="">
            <p:pic>
              <p:nvPicPr>
                <p:cNvPr id="277" name="Freihand 276">
                  <a:extLst>
                    <a:ext uri="{FF2B5EF4-FFF2-40B4-BE49-F238E27FC236}">
                      <a16:creationId xmlns:a16="http://schemas.microsoft.com/office/drawing/2014/main" id="{179E7DB8-5B04-5E6D-EAB3-0C34F75715A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1155846" y="2441642"/>
                  <a:ext cx="137406" cy="141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78" name="Freihand 277">
                  <a:extLst>
                    <a:ext uri="{FF2B5EF4-FFF2-40B4-BE49-F238E27FC236}">
                      <a16:creationId xmlns:a16="http://schemas.microsoft.com/office/drawing/2014/main" id="{DB951DAB-7993-50A3-1441-FAA37E0AB4A2}"/>
                    </a:ext>
                  </a:extLst>
                </p14:cNvPr>
                <p14:cNvContentPartPr/>
                <p14:nvPr/>
              </p14:nvContentPartPr>
              <p14:xfrm>
                <a:off x="11302322" y="2387216"/>
                <a:ext cx="225000" cy="172080"/>
              </p14:xfrm>
            </p:contentPart>
          </mc:Choice>
          <mc:Fallback xmlns="">
            <p:pic>
              <p:nvPicPr>
                <p:cNvPr id="278" name="Freihand 277">
                  <a:extLst>
                    <a:ext uri="{FF2B5EF4-FFF2-40B4-BE49-F238E27FC236}">
                      <a16:creationId xmlns:a16="http://schemas.microsoft.com/office/drawing/2014/main" id="{DB951DAB-7993-50A3-1441-FAA37E0AB4A2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1293044" y="2377570"/>
                  <a:ext cx="243943" cy="190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80" name="Freihand 279">
                  <a:extLst>
                    <a:ext uri="{FF2B5EF4-FFF2-40B4-BE49-F238E27FC236}">
                      <a16:creationId xmlns:a16="http://schemas.microsoft.com/office/drawing/2014/main" id="{583886F6-AE34-A427-8AFE-0DF622B3B642}"/>
                    </a:ext>
                  </a:extLst>
                </p14:cNvPr>
                <p14:cNvContentPartPr/>
                <p14:nvPr/>
              </p14:nvContentPartPr>
              <p14:xfrm>
                <a:off x="11593562" y="2227376"/>
                <a:ext cx="96480" cy="203760"/>
              </p14:xfrm>
            </p:contentPart>
          </mc:Choice>
          <mc:Fallback xmlns="">
            <p:pic>
              <p:nvPicPr>
                <p:cNvPr id="280" name="Freihand 279">
                  <a:extLst>
                    <a:ext uri="{FF2B5EF4-FFF2-40B4-BE49-F238E27FC236}">
                      <a16:creationId xmlns:a16="http://schemas.microsoft.com/office/drawing/2014/main" id="{583886F6-AE34-A427-8AFE-0DF622B3B642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1584300" y="2218097"/>
                  <a:ext cx="115390" cy="222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81" name="Freihand 280">
                  <a:extLst>
                    <a:ext uri="{FF2B5EF4-FFF2-40B4-BE49-F238E27FC236}">
                      <a16:creationId xmlns:a16="http://schemas.microsoft.com/office/drawing/2014/main" id="{9CA1989C-BFAA-FFF5-12B5-9EAAD6178C10}"/>
                    </a:ext>
                  </a:extLst>
                </p14:cNvPr>
                <p14:cNvContentPartPr/>
                <p14:nvPr/>
              </p14:nvContentPartPr>
              <p14:xfrm>
                <a:off x="11537762" y="2580896"/>
                <a:ext cx="10440" cy="4680"/>
              </p14:xfrm>
            </p:contentPart>
          </mc:Choice>
          <mc:Fallback xmlns="">
            <p:pic>
              <p:nvPicPr>
                <p:cNvPr id="281" name="Freihand 280">
                  <a:extLst>
                    <a:ext uri="{FF2B5EF4-FFF2-40B4-BE49-F238E27FC236}">
                      <a16:creationId xmlns:a16="http://schemas.microsoft.com/office/drawing/2014/main" id="{9CA1989C-BFAA-FFF5-12B5-9EAAD6178C10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1528482" y="2571896"/>
                  <a:ext cx="29387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20CD54DC-99DA-4D50-A4C9-B7CF568D6EEE}"/>
              </a:ext>
            </a:extLst>
          </p:cNvPr>
          <p:cNvGrpSpPr/>
          <p:nvPr/>
        </p:nvGrpSpPr>
        <p:grpSpPr>
          <a:xfrm>
            <a:off x="10396365" y="3373350"/>
            <a:ext cx="1050120" cy="579960"/>
            <a:chOff x="10396365" y="3373350"/>
            <a:chExt cx="1050120" cy="579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9">
              <p14:nvContentPartPr>
                <p14:cNvPr id="207" name="Freihand 206">
                  <a:extLst>
                    <a:ext uri="{FF2B5EF4-FFF2-40B4-BE49-F238E27FC236}">
                      <a16:creationId xmlns:a16="http://schemas.microsoft.com/office/drawing/2014/main" id="{7CCCE31B-B495-4593-84A1-06411FAD7698}"/>
                    </a:ext>
                  </a:extLst>
                </p14:cNvPr>
                <p14:cNvContentPartPr/>
                <p14:nvPr/>
              </p14:nvContentPartPr>
              <p14:xfrm>
                <a:off x="11047965" y="3609510"/>
                <a:ext cx="164160" cy="263160"/>
              </p14:xfrm>
            </p:contentPart>
          </mc:Choice>
          <mc:Fallback xmlns="">
            <p:pic>
              <p:nvPicPr>
                <p:cNvPr id="207" name="Freihand 206">
                  <a:extLst>
                    <a:ext uri="{FF2B5EF4-FFF2-40B4-BE49-F238E27FC236}">
                      <a16:creationId xmlns:a16="http://schemas.microsoft.com/office/drawing/2014/main" id="{7CCCE31B-B495-4593-84A1-06411FAD7698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1038945" y="3600510"/>
                  <a:ext cx="181839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1">
              <p14:nvContentPartPr>
                <p14:cNvPr id="217" name="Freihand 216">
                  <a:extLst>
                    <a:ext uri="{FF2B5EF4-FFF2-40B4-BE49-F238E27FC236}">
                      <a16:creationId xmlns:a16="http://schemas.microsoft.com/office/drawing/2014/main" id="{6EE7B34B-1855-49ED-BAA3-15DBE7E30516}"/>
                    </a:ext>
                  </a:extLst>
                </p14:cNvPr>
                <p14:cNvContentPartPr/>
                <p14:nvPr/>
              </p14:nvContentPartPr>
              <p14:xfrm>
                <a:off x="11170725" y="3713550"/>
                <a:ext cx="73800" cy="122400"/>
              </p14:xfrm>
            </p:contentPart>
          </mc:Choice>
          <mc:Fallback xmlns="">
            <p:pic>
              <p:nvPicPr>
                <p:cNvPr id="217" name="Freihand 216">
                  <a:extLst>
                    <a:ext uri="{FF2B5EF4-FFF2-40B4-BE49-F238E27FC236}">
                      <a16:creationId xmlns:a16="http://schemas.microsoft.com/office/drawing/2014/main" id="{6EE7B34B-1855-49ED-BAA3-15DBE7E3051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1161725" y="3704550"/>
                  <a:ext cx="91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3">
              <p14:nvContentPartPr>
                <p14:cNvPr id="228" name="Freihand 227">
                  <a:extLst>
                    <a:ext uri="{FF2B5EF4-FFF2-40B4-BE49-F238E27FC236}">
                      <a16:creationId xmlns:a16="http://schemas.microsoft.com/office/drawing/2014/main" id="{7F889653-C6EC-4462-A297-8F5AD395C12B}"/>
                    </a:ext>
                  </a:extLst>
                </p14:cNvPr>
                <p14:cNvContentPartPr/>
                <p14:nvPr/>
              </p14:nvContentPartPr>
              <p14:xfrm>
                <a:off x="11246325" y="3817230"/>
                <a:ext cx="6120" cy="1800"/>
              </p14:xfrm>
            </p:contentPart>
          </mc:Choice>
          <mc:Fallback xmlns="">
            <p:pic>
              <p:nvPicPr>
                <p:cNvPr id="228" name="Freihand 227">
                  <a:extLst>
                    <a:ext uri="{FF2B5EF4-FFF2-40B4-BE49-F238E27FC236}">
                      <a16:creationId xmlns:a16="http://schemas.microsoft.com/office/drawing/2014/main" id="{7F889653-C6EC-4462-A297-8F5AD395C12B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1237325" y="3808230"/>
                  <a:ext cx="237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5">
              <p14:nvContentPartPr>
                <p14:cNvPr id="231" name="Freihand 230">
                  <a:extLst>
                    <a:ext uri="{FF2B5EF4-FFF2-40B4-BE49-F238E27FC236}">
                      <a16:creationId xmlns:a16="http://schemas.microsoft.com/office/drawing/2014/main" id="{60E7A983-6883-49D5-9AA0-F622E1A90595}"/>
                    </a:ext>
                  </a:extLst>
                </p14:cNvPr>
                <p14:cNvContentPartPr/>
                <p14:nvPr/>
              </p14:nvContentPartPr>
              <p14:xfrm>
                <a:off x="11287365" y="3652350"/>
                <a:ext cx="106200" cy="191520"/>
              </p14:xfrm>
            </p:contentPart>
          </mc:Choice>
          <mc:Fallback xmlns="">
            <p:pic>
              <p:nvPicPr>
                <p:cNvPr id="231" name="Freihand 230">
                  <a:extLst>
                    <a:ext uri="{FF2B5EF4-FFF2-40B4-BE49-F238E27FC236}">
                      <a16:creationId xmlns:a16="http://schemas.microsoft.com/office/drawing/2014/main" id="{60E7A983-6883-49D5-9AA0-F622E1A90595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1278365" y="3643350"/>
                  <a:ext cx="1238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7">
              <p14:nvContentPartPr>
                <p14:cNvPr id="234" name="Freihand 233">
                  <a:extLst>
                    <a:ext uri="{FF2B5EF4-FFF2-40B4-BE49-F238E27FC236}">
                      <a16:creationId xmlns:a16="http://schemas.microsoft.com/office/drawing/2014/main" id="{1F66C284-399C-4946-8B09-4D4B80AF08F8}"/>
                    </a:ext>
                  </a:extLst>
                </p14:cNvPr>
                <p14:cNvContentPartPr/>
                <p14:nvPr/>
              </p14:nvContentPartPr>
              <p14:xfrm>
                <a:off x="11357205" y="3642270"/>
                <a:ext cx="89280" cy="24480"/>
              </p14:xfrm>
            </p:contentPart>
          </mc:Choice>
          <mc:Fallback xmlns="">
            <p:pic>
              <p:nvPicPr>
                <p:cNvPr id="234" name="Freihand 233">
                  <a:extLst>
                    <a:ext uri="{FF2B5EF4-FFF2-40B4-BE49-F238E27FC236}">
                      <a16:creationId xmlns:a16="http://schemas.microsoft.com/office/drawing/2014/main" id="{1F66C284-399C-4946-8B09-4D4B80AF08F8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11348241" y="3633270"/>
                  <a:ext cx="10684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9">
              <p14:nvContentPartPr>
                <p14:cNvPr id="247" name="Freihand 246">
                  <a:extLst>
                    <a:ext uri="{FF2B5EF4-FFF2-40B4-BE49-F238E27FC236}">
                      <a16:creationId xmlns:a16="http://schemas.microsoft.com/office/drawing/2014/main" id="{B4245619-B85D-4F42-937D-D13488DB750D}"/>
                    </a:ext>
                  </a:extLst>
                </p14:cNvPr>
                <p14:cNvContentPartPr/>
                <p14:nvPr/>
              </p14:nvContentPartPr>
              <p14:xfrm>
                <a:off x="10396365" y="3373350"/>
                <a:ext cx="154800" cy="579960"/>
              </p14:xfrm>
            </p:contentPart>
          </mc:Choice>
          <mc:Fallback xmlns="">
            <p:pic>
              <p:nvPicPr>
                <p:cNvPr id="247" name="Freihand 246">
                  <a:extLst>
                    <a:ext uri="{FF2B5EF4-FFF2-40B4-BE49-F238E27FC236}">
                      <a16:creationId xmlns:a16="http://schemas.microsoft.com/office/drawing/2014/main" id="{B4245619-B85D-4F42-937D-D13488DB750D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10387365" y="3364350"/>
                  <a:ext cx="17244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1">
              <p14:nvContentPartPr>
                <p14:cNvPr id="251" name="Freihand 250">
                  <a:extLst>
                    <a:ext uri="{FF2B5EF4-FFF2-40B4-BE49-F238E27FC236}">
                      <a16:creationId xmlns:a16="http://schemas.microsoft.com/office/drawing/2014/main" id="{362A35ED-388A-437B-85BD-5563BE9F36C6}"/>
                    </a:ext>
                  </a:extLst>
                </p14:cNvPr>
                <p14:cNvContentPartPr/>
                <p14:nvPr/>
              </p14:nvContentPartPr>
              <p14:xfrm>
                <a:off x="10568085" y="3556590"/>
                <a:ext cx="88200" cy="77400"/>
              </p14:xfrm>
            </p:contentPart>
          </mc:Choice>
          <mc:Fallback xmlns="">
            <p:pic>
              <p:nvPicPr>
                <p:cNvPr id="251" name="Freihand 250">
                  <a:extLst>
                    <a:ext uri="{FF2B5EF4-FFF2-40B4-BE49-F238E27FC236}">
                      <a16:creationId xmlns:a16="http://schemas.microsoft.com/office/drawing/2014/main" id="{362A35ED-388A-437B-85BD-5563BE9F36C6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10559085" y="3547590"/>
                  <a:ext cx="1058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3">
              <p14:nvContentPartPr>
                <p14:cNvPr id="261" name="Freihand 260">
                  <a:extLst>
                    <a:ext uri="{FF2B5EF4-FFF2-40B4-BE49-F238E27FC236}">
                      <a16:creationId xmlns:a16="http://schemas.microsoft.com/office/drawing/2014/main" id="{923D3861-BA40-4BD4-B69A-4836C485E788}"/>
                    </a:ext>
                  </a:extLst>
                </p14:cNvPr>
                <p14:cNvContentPartPr/>
                <p14:nvPr/>
              </p14:nvContentPartPr>
              <p14:xfrm>
                <a:off x="10674645" y="3411870"/>
                <a:ext cx="385560" cy="186480"/>
              </p14:xfrm>
            </p:contentPart>
          </mc:Choice>
          <mc:Fallback xmlns="">
            <p:pic>
              <p:nvPicPr>
                <p:cNvPr id="261" name="Freihand 260">
                  <a:extLst>
                    <a:ext uri="{FF2B5EF4-FFF2-40B4-BE49-F238E27FC236}">
                      <a16:creationId xmlns:a16="http://schemas.microsoft.com/office/drawing/2014/main" id="{923D3861-BA40-4BD4-B69A-4836C485E788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0665645" y="3402870"/>
                  <a:ext cx="403200" cy="204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1636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5023-5AD2-773E-EC24-EC19CAD7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5BCBDD-32D1-B143-EF2D-812BC7CF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765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D7F0C22-2B14-56A2-099F-53D748FE3263}"/>
              </a:ext>
            </a:extLst>
          </p:cNvPr>
          <p:cNvSpPr/>
          <p:nvPr/>
        </p:nvSpPr>
        <p:spPr>
          <a:xfrm>
            <a:off x="2999577" y="870481"/>
            <a:ext cx="2775857" cy="849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1E559C4-B1CB-326B-25B9-62DEC08F297E}"/>
              </a:ext>
            </a:extLst>
          </p:cNvPr>
          <p:cNvSpPr/>
          <p:nvPr/>
        </p:nvSpPr>
        <p:spPr>
          <a:xfrm>
            <a:off x="315434" y="3757366"/>
            <a:ext cx="114003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i="0" u="none" strike="noStrike" dirty="0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M4F – MADE </a:t>
            </a:r>
            <a:r>
              <a:rPr lang="de-DE" sz="3200" b="1" i="0" u="none" strike="noStrike" dirty="0" err="1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DE" sz="3200" b="1" i="0" u="none" strike="noStrike" dirty="0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 FRAGRANCES</a:t>
            </a:r>
            <a:r>
              <a:rPr lang="de-DE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​</a:t>
            </a:r>
          </a:p>
          <a:p>
            <a:endParaRPr lang="de-DE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de-DE" sz="2400" b="1" dirty="0">
                <a:solidFill>
                  <a:srgbClr val="95C11F"/>
                </a:solidFill>
                <a:effectLst/>
                <a:latin typeface="Calibri" panose="020F0502020204030204" pitchFamily="34" charset="0"/>
              </a:rPr>
              <a:t>Vielen Dank für die Aufmerksamkeit</a:t>
            </a:r>
            <a:endParaRPr lang="de-DE" sz="2400" dirty="0">
              <a:solidFill>
                <a:srgbClr val="95C11F"/>
              </a:solidFill>
              <a:effectLst/>
              <a:latin typeface="Calibri" panose="020F0502020204030204" pitchFamily="34" charset="0"/>
            </a:endParaRPr>
          </a:p>
          <a:p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50FBE85-486B-B88C-35E1-6530D82699A3}"/>
              </a:ext>
            </a:extLst>
          </p:cNvPr>
          <p:cNvSpPr txBox="1"/>
          <p:nvPr/>
        </p:nvSpPr>
        <p:spPr>
          <a:xfrm>
            <a:off x="7021286" y="7173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D62389-D0AB-FB8C-A776-C7D0F7A3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07" y="2524658"/>
            <a:ext cx="2252927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1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493D42-D7F6-AD42-82BA-F71F4850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765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23D2B95-F686-7D42-8212-E14234A3E044}"/>
              </a:ext>
            </a:extLst>
          </p:cNvPr>
          <p:cNvSpPr/>
          <p:nvPr/>
        </p:nvSpPr>
        <p:spPr>
          <a:xfrm>
            <a:off x="2999577" y="870481"/>
            <a:ext cx="2775857" cy="849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5AD19EF-E710-7F4D-90CC-4D0BA9C3C749}"/>
              </a:ext>
            </a:extLst>
          </p:cNvPr>
          <p:cNvSpPr/>
          <p:nvPr/>
        </p:nvSpPr>
        <p:spPr>
          <a:xfrm>
            <a:off x="315434" y="3757366"/>
            <a:ext cx="114003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i="0" u="none" strike="noStrike" dirty="0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M4F – MADE </a:t>
            </a:r>
            <a:r>
              <a:rPr lang="de-DE" sz="3200" b="1" i="0" u="none" strike="noStrike" dirty="0" err="1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DE" sz="3200" b="1" i="0" u="none" strike="noStrike" dirty="0">
                <a:solidFill>
                  <a:srgbClr val="12550D"/>
                </a:solidFill>
                <a:effectLst/>
                <a:latin typeface="Calibri" panose="020F0502020204030204" pitchFamily="34" charset="0"/>
              </a:rPr>
              <a:t> FRAGRANCES</a:t>
            </a:r>
            <a:r>
              <a:rPr lang="de-DE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​</a:t>
            </a:r>
          </a:p>
          <a:p>
            <a:endParaRPr lang="de-DE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de-DE" sz="2400" b="1" dirty="0">
                <a:solidFill>
                  <a:srgbClr val="95C11F"/>
                </a:solidFill>
                <a:effectLst/>
                <a:latin typeface="Calibri" panose="020F0502020204030204" pitchFamily="34" charset="0"/>
              </a:rPr>
              <a:t>Dialoggruppe Fein- &amp; Spezialchemikalien</a:t>
            </a:r>
            <a:endParaRPr lang="de-DE" sz="2400" dirty="0">
              <a:solidFill>
                <a:srgbClr val="95C11F"/>
              </a:solidFill>
              <a:effectLst/>
              <a:latin typeface="Calibri" panose="020F0502020204030204" pitchFamily="34" charset="0"/>
            </a:endParaRPr>
          </a:p>
          <a:p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2D09F0-ABD7-5D46-A7A9-34866A1636B7}"/>
              </a:ext>
            </a:extLst>
          </p:cNvPr>
          <p:cNvSpPr txBox="1"/>
          <p:nvPr/>
        </p:nvSpPr>
        <p:spPr>
          <a:xfrm>
            <a:off x="7021286" y="7173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E326E7-EEE8-81CC-EFF9-D4D96F503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07" y="2524658"/>
            <a:ext cx="2252927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22F6A6-F123-4EB4-B1DA-38D19A39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835" y="1825625"/>
            <a:ext cx="6186055" cy="4351338"/>
          </a:xfrm>
        </p:spPr>
        <p:txBody>
          <a:bodyPr/>
          <a:lstStyle/>
          <a:p>
            <a:r>
              <a:rPr lang="de-DE" sz="2000" dirty="0">
                <a:latin typeface="Ubuntu" panose="020B0504030602030204" pitchFamily="34" charset="0"/>
              </a:rPr>
              <a:t>Substitution petrochemischer durch bio-regenerative, regionale Rohstoffe zur Herstellung von Riechstoffen</a:t>
            </a:r>
          </a:p>
          <a:p>
            <a:r>
              <a:rPr lang="de-DE" sz="2000" dirty="0">
                <a:latin typeface="Ubuntu" panose="020B0504030602030204" pitchFamily="34" charset="0"/>
              </a:rPr>
              <a:t>„Kohlenstoffneutralität“ (Carbon </a:t>
            </a:r>
            <a:r>
              <a:rPr lang="de-DE" sz="2000" dirty="0" err="1">
                <a:latin typeface="Ubuntu" panose="020B0504030602030204" pitchFamily="34" charset="0"/>
              </a:rPr>
              <a:t>neutrality</a:t>
            </a:r>
            <a:r>
              <a:rPr lang="de-DE" sz="2000" dirty="0">
                <a:latin typeface="Ubuntu" panose="020B0504030602030204" pitchFamily="34" charset="0"/>
              </a:rPr>
              <a:t>)</a:t>
            </a:r>
          </a:p>
          <a:p>
            <a:r>
              <a:rPr lang="de-DE" sz="2000" dirty="0">
                <a:latin typeface="Ubuntu" panose="020B0504030602030204" pitchFamily="34" charset="0"/>
              </a:rPr>
              <a:t>Nutzung von Insektenfett als Kohlenstoffspender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2ADE3B-6801-6A9E-2825-4AA1BA7A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1530480"/>
            <a:ext cx="3390840" cy="48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9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Konsortium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5EB3AC0-615B-104B-96A3-77593CD2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48" y="1795558"/>
            <a:ext cx="5750052" cy="41788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9D22AF-44A0-AE40-6B50-F888DA1D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4594"/>
            <a:ext cx="5750052" cy="36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CE0CEFD-6E52-05CA-B9D3-58C8F729C78F}"/>
              </a:ext>
            </a:extLst>
          </p:cNvPr>
          <p:cNvGrpSpPr/>
          <p:nvPr/>
        </p:nvGrpSpPr>
        <p:grpSpPr>
          <a:xfrm>
            <a:off x="2902924" y="1034829"/>
            <a:ext cx="2008384" cy="2183185"/>
            <a:chOff x="1119606" y="1600201"/>
            <a:chExt cx="2947904" cy="274625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726AAF6-1ED8-6A0B-F21B-92601EC39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313" y="1600201"/>
              <a:ext cx="1262493" cy="884625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20369B3-4341-FB62-BA6A-141B09231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1723" y="2399700"/>
              <a:ext cx="1454217" cy="101896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95D3AB2-9F6D-15DA-0218-59164756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9606" y="3211888"/>
              <a:ext cx="1619203" cy="1134569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AFEA304-267B-A7F5-21B0-BD35C104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4564" y="2822961"/>
              <a:ext cx="1388268" cy="97275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EC7ADA8-D4E2-C041-375A-680879103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823" y="1690686"/>
              <a:ext cx="1944687" cy="1362635"/>
            </a:xfrm>
            <a:prstGeom prst="rect">
              <a:avLst/>
            </a:prstGeom>
          </p:spPr>
        </p:pic>
      </p:grp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DFDEBC8C-ABBF-4513-3D08-5670F01C4B27}"/>
              </a:ext>
            </a:extLst>
          </p:cNvPr>
          <p:cNvSpPr/>
          <p:nvPr/>
        </p:nvSpPr>
        <p:spPr>
          <a:xfrm flipV="1">
            <a:off x="2495549" y="2720212"/>
            <a:ext cx="2527982" cy="181520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Filter Silhouette">
            <a:extLst>
              <a:ext uri="{FF2B5EF4-FFF2-40B4-BE49-F238E27FC236}">
                <a16:creationId xmlns:a16="http://schemas.microsoft.com/office/drawing/2014/main" id="{3E972C4F-97B7-E79C-A08E-24CE145D1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5549" y="2363457"/>
            <a:ext cx="2937165" cy="2478654"/>
          </a:xfrm>
          <a:prstGeom prst="rect">
            <a:avLst/>
          </a:prstGeom>
        </p:spPr>
      </p:pic>
      <p:sp>
        <p:nvSpPr>
          <p:cNvPr id="21" name="Träne 20">
            <a:extLst>
              <a:ext uri="{FF2B5EF4-FFF2-40B4-BE49-F238E27FC236}">
                <a16:creationId xmlns:a16="http://schemas.microsoft.com/office/drawing/2014/main" id="{9FBA18F7-AECB-8B28-271F-4FA5FDDCE688}"/>
              </a:ext>
            </a:extLst>
          </p:cNvPr>
          <p:cNvSpPr/>
          <p:nvPr/>
        </p:nvSpPr>
        <p:spPr>
          <a:xfrm rot="18862764">
            <a:off x="3699848" y="4667037"/>
            <a:ext cx="546446" cy="547257"/>
          </a:xfrm>
          <a:prstGeom prst="teardrop">
            <a:avLst>
              <a:gd name="adj" fmla="val 127869"/>
            </a:avLst>
          </a:prstGeom>
          <a:gradFill>
            <a:gsLst>
              <a:gs pos="0">
                <a:srgbClr val="006633"/>
              </a:gs>
              <a:gs pos="100000">
                <a:srgbClr val="C5CE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Legende: mit Linie mit Rahmen und Akzentuierungsbalken 24">
            <a:extLst>
              <a:ext uri="{FF2B5EF4-FFF2-40B4-BE49-F238E27FC236}">
                <a16:creationId xmlns:a16="http://schemas.microsoft.com/office/drawing/2014/main" id="{DAC5D079-1FA9-A22A-ED8A-C8AE3486AC76}"/>
              </a:ext>
            </a:extLst>
          </p:cNvPr>
          <p:cNvSpPr/>
          <p:nvPr/>
        </p:nvSpPr>
        <p:spPr>
          <a:xfrm flipH="1">
            <a:off x="285551" y="1332862"/>
            <a:ext cx="2346810" cy="1349250"/>
          </a:xfrm>
          <a:prstGeom prst="accentBorderCallout1">
            <a:avLst>
              <a:gd name="adj1" fmla="val 18750"/>
              <a:gd name="adj2" fmla="val -8333"/>
              <a:gd name="adj3" fmla="val 42396"/>
              <a:gd name="adj4" fmla="val -4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buntu" panose="020B0504030602030204" pitchFamily="34" charset="0"/>
              </a:rPr>
              <a:t>Ernährungsoptimierung zur Verbesserung des Fettsäurespektrums</a:t>
            </a:r>
            <a:endParaRPr lang="de-DE" sz="1400" dirty="0"/>
          </a:p>
        </p:txBody>
      </p:sp>
      <p:sp>
        <p:nvSpPr>
          <p:cNvPr id="26" name="Legende: mit Linie mit Rahmen und Akzentuierungsbalken 25">
            <a:extLst>
              <a:ext uri="{FF2B5EF4-FFF2-40B4-BE49-F238E27FC236}">
                <a16:creationId xmlns:a16="http://schemas.microsoft.com/office/drawing/2014/main" id="{697FC5CB-6F6A-096F-749C-1AA90AF6E0EF}"/>
              </a:ext>
            </a:extLst>
          </p:cNvPr>
          <p:cNvSpPr/>
          <p:nvPr/>
        </p:nvSpPr>
        <p:spPr>
          <a:xfrm flipH="1">
            <a:off x="284015" y="3796145"/>
            <a:ext cx="2348347" cy="2625235"/>
          </a:xfrm>
          <a:prstGeom prst="accentBorderCallout1">
            <a:avLst>
              <a:gd name="adj1" fmla="val 18750"/>
              <a:gd name="adj2" fmla="val -8333"/>
              <a:gd name="adj3" fmla="val 42396"/>
              <a:gd name="adj4" fmla="val -4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buntu" panose="020B0504030602030204" pitchFamily="34" charset="0"/>
              </a:rPr>
              <a:t>Die wichtigsten Begleitstoffe der Madenproduktion sind die Fette. Aus diesen Insektenfetten lassen sich durch Abspaltung von Glycerin Fettsäuren gewinnen. </a:t>
            </a:r>
          </a:p>
          <a:p>
            <a:pPr algn="ctr"/>
            <a:endParaRPr lang="de-DE" sz="1400" dirty="0">
              <a:latin typeface="Ubuntu" panose="020B0504030602030204" pitchFamily="34" charset="0"/>
            </a:endParaRPr>
          </a:p>
          <a:p>
            <a:pPr algn="ctr"/>
            <a:r>
              <a:rPr lang="de-DE" sz="1400" dirty="0">
                <a:latin typeface="Ubuntu" panose="020B0504030602030204" pitchFamily="34" charset="0"/>
              </a:rPr>
              <a:t>Ziel: maximale Ausbeute an </a:t>
            </a:r>
            <a:r>
              <a:rPr lang="de-DE" sz="1400" b="1" dirty="0">
                <a:latin typeface="Ubuntu" panose="020B0504030602030204" pitchFamily="34" charset="0"/>
              </a:rPr>
              <a:t>Laurinsäure (C12)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BC0FF9A5-033E-2D6C-CE55-599C94330471}"/>
              </a:ext>
            </a:extLst>
          </p:cNvPr>
          <p:cNvSpPr/>
          <p:nvPr/>
        </p:nvSpPr>
        <p:spPr>
          <a:xfrm>
            <a:off x="4578926" y="4580315"/>
            <a:ext cx="1510146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Legende: mit Linie mit Rahmen und Akzentuierungsbalken 27">
            <a:extLst>
              <a:ext uri="{FF2B5EF4-FFF2-40B4-BE49-F238E27FC236}">
                <a16:creationId xmlns:a16="http://schemas.microsoft.com/office/drawing/2014/main" id="{95AF55BA-1CD2-4DF9-B41F-40AB71DE3C98}"/>
              </a:ext>
            </a:extLst>
          </p:cNvPr>
          <p:cNvSpPr/>
          <p:nvPr/>
        </p:nvSpPr>
        <p:spPr>
          <a:xfrm>
            <a:off x="9559639" y="1936775"/>
            <a:ext cx="2346810" cy="1349250"/>
          </a:xfrm>
          <a:prstGeom prst="accentBorderCallout1">
            <a:avLst>
              <a:gd name="adj1" fmla="val 18750"/>
              <a:gd name="adj2" fmla="val -8333"/>
              <a:gd name="adj3" fmla="val 42396"/>
              <a:gd name="adj4" fmla="val -4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buntu" panose="020B0504030602030204" pitchFamily="34" charset="0"/>
              </a:rPr>
              <a:t>Aldehyd-Riechstoff (C12MNA), der in Feinparfüm, aber hauptsächlich in Waschmitteln eingesetzt wird</a:t>
            </a:r>
            <a:endParaRPr lang="de-DE" sz="14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7AE2BD-3E58-AA32-0D8C-9EE3346C6191}"/>
              </a:ext>
            </a:extLst>
          </p:cNvPr>
          <p:cNvSpPr/>
          <p:nvPr/>
        </p:nvSpPr>
        <p:spPr>
          <a:xfrm>
            <a:off x="6338455" y="3692236"/>
            <a:ext cx="4391890" cy="1821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Ubuntu" panose="020B0504030602030204" pitchFamily="34" charset="0"/>
              </a:rPr>
              <a:t>Neuartige 2-stufige chemische Synthese (gegenüber bisheriger 4-stufiger Synthese) mittels optimierter Katalysatoren und fortschrittlicher, energiesparender Verfahrenstechnik</a:t>
            </a: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913C90B9-9F31-749B-BA8D-9A0B77C28889}"/>
              </a:ext>
            </a:extLst>
          </p:cNvPr>
          <p:cNvSpPr/>
          <p:nvPr/>
        </p:nvSpPr>
        <p:spPr>
          <a:xfrm rot="16200000">
            <a:off x="7541706" y="3155756"/>
            <a:ext cx="357829" cy="6183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 descr="Großes Wissenschaftsbuch">
            <a:extLst>
              <a:ext uri="{FF2B5EF4-FFF2-40B4-BE49-F238E27FC236}">
                <a16:creationId xmlns:a16="http://schemas.microsoft.com/office/drawing/2014/main" id="{65D12B3A-5246-0324-7A16-68D4A7B6E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5352" y="4563449"/>
            <a:ext cx="1733550" cy="1428750"/>
          </a:xfrm>
          <a:prstGeom prst="rect">
            <a:avLst/>
          </a:prstGeom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9D1CA56E-84C8-AAEC-8890-A35F77F4D9A2}"/>
              </a:ext>
            </a:extLst>
          </p:cNvPr>
          <p:cNvGrpSpPr/>
          <p:nvPr/>
        </p:nvGrpSpPr>
        <p:grpSpPr>
          <a:xfrm>
            <a:off x="6561887" y="1593902"/>
            <a:ext cx="1972513" cy="1539109"/>
            <a:chOff x="6218294" y="1386971"/>
            <a:chExt cx="1277882" cy="1037488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843F43E8-C4EB-E907-7E4F-994BC76B5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8294" y="1386971"/>
              <a:ext cx="1277882" cy="1037488"/>
            </a:xfrm>
            <a:prstGeom prst="rect">
              <a:avLst/>
            </a:prstGeom>
          </p:spPr>
        </p:pic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613CD797-7DEA-D589-24A4-6BA638E47660}"/>
                </a:ext>
              </a:extLst>
            </p:cNvPr>
            <p:cNvGrpSpPr/>
            <p:nvPr/>
          </p:nvGrpSpPr>
          <p:grpSpPr>
            <a:xfrm>
              <a:off x="6294231" y="1793844"/>
              <a:ext cx="1050120" cy="579960"/>
              <a:chOff x="10396365" y="3373350"/>
              <a:chExt cx="1050120" cy="57996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">
                <p14:nvContentPartPr>
                  <p14:cNvPr id="44" name="Freihand 43">
                    <a:extLst>
                      <a:ext uri="{FF2B5EF4-FFF2-40B4-BE49-F238E27FC236}">
                        <a16:creationId xmlns:a16="http://schemas.microsoft.com/office/drawing/2014/main" id="{8F8B62A0-4DC1-24CF-6BD0-B24DF564FF08}"/>
                      </a:ext>
                    </a:extLst>
                  </p14:cNvPr>
                  <p14:cNvContentPartPr/>
                  <p14:nvPr/>
                </p14:nvContentPartPr>
                <p14:xfrm>
                  <a:off x="11047965" y="3609510"/>
                  <a:ext cx="164160" cy="263160"/>
                </p14:xfrm>
              </p:contentPart>
            </mc:Choice>
            <mc:Fallback xmlns="">
              <p:pic>
                <p:nvPicPr>
                  <p:cNvPr id="44" name="Freihand 43">
                    <a:extLst>
                      <a:ext uri="{FF2B5EF4-FFF2-40B4-BE49-F238E27FC236}">
                        <a16:creationId xmlns:a16="http://schemas.microsoft.com/office/drawing/2014/main" id="{8F8B62A0-4DC1-24CF-6BD0-B24DF564FF0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1042119" y="3603441"/>
                    <a:ext cx="175618" cy="2750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">
                <p14:nvContentPartPr>
                  <p14:cNvPr id="45" name="Freihand 44">
                    <a:extLst>
                      <a:ext uri="{FF2B5EF4-FFF2-40B4-BE49-F238E27FC236}">
                        <a16:creationId xmlns:a16="http://schemas.microsoft.com/office/drawing/2014/main" id="{3CFEF989-5696-1BC3-964A-0CA2DC98C76B}"/>
                      </a:ext>
                    </a:extLst>
                  </p14:cNvPr>
                  <p14:cNvContentPartPr/>
                  <p14:nvPr/>
                </p14:nvContentPartPr>
                <p14:xfrm>
                  <a:off x="11170725" y="3713550"/>
                  <a:ext cx="73800" cy="122400"/>
                </p14:xfrm>
              </p:contentPart>
            </mc:Choice>
            <mc:Fallback xmlns="">
              <p:pic>
                <p:nvPicPr>
                  <p:cNvPr id="45" name="Freihand 44">
                    <a:extLst>
                      <a:ext uri="{FF2B5EF4-FFF2-40B4-BE49-F238E27FC236}">
                        <a16:creationId xmlns:a16="http://schemas.microsoft.com/office/drawing/2014/main" id="{3CFEF989-5696-1BC3-964A-0CA2DC98C76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1164886" y="3707479"/>
                    <a:ext cx="85244" cy="1343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D86D545C-3E11-F82A-E5AE-313DFDCCF93C}"/>
                      </a:ext>
                    </a:extLst>
                  </p14:cNvPr>
                  <p14:cNvContentPartPr/>
                  <p14:nvPr/>
                </p14:nvContentPartPr>
                <p14:xfrm>
                  <a:off x="11246325" y="3817230"/>
                  <a:ext cx="6120" cy="180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D86D545C-3E11-F82A-E5AE-313DFDCCF93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1240440" y="3810801"/>
                    <a:ext cx="17654" cy="1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3F12D71D-B7C3-0C21-CD52-8460A66E5910}"/>
                      </a:ext>
                    </a:extLst>
                  </p14:cNvPr>
                  <p14:cNvContentPartPr/>
                  <p14:nvPr/>
                </p14:nvContentPartPr>
                <p14:xfrm>
                  <a:off x="11287365" y="3652350"/>
                  <a:ext cx="106200" cy="19152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3F12D71D-B7C3-0C21-CD52-8460A66E591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1281530" y="3646282"/>
                    <a:ext cx="117637" cy="203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F6BA3635-6088-66E0-276D-1D8D44ABDC2E}"/>
                      </a:ext>
                    </a:extLst>
                  </p14:cNvPr>
                  <p14:cNvContentPartPr/>
                  <p14:nvPr/>
                </p14:nvContentPartPr>
                <p14:xfrm>
                  <a:off x="11357205" y="3642270"/>
                  <a:ext cx="89280" cy="2448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F6BA3635-6088-66E0-276D-1D8D44ABDC2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351392" y="3636150"/>
                    <a:ext cx="100673" cy="364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60221E5C-FAF3-DB90-211C-D313B9884392}"/>
                      </a:ext>
                    </a:extLst>
                  </p14:cNvPr>
                  <p14:cNvContentPartPr/>
                  <p14:nvPr/>
                </p14:nvContentPartPr>
                <p14:xfrm>
                  <a:off x="10396365" y="3373350"/>
                  <a:ext cx="154800" cy="57996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60221E5C-FAF3-DB90-211C-D313B988439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0390528" y="3367281"/>
                    <a:ext cx="166241" cy="591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3327F02D-509B-B944-2981-0596B8B14DBD}"/>
                      </a:ext>
                    </a:extLst>
                  </p14:cNvPr>
                  <p14:cNvContentPartPr/>
                  <p14:nvPr/>
                </p14:nvContentPartPr>
                <p14:xfrm>
                  <a:off x="10568085" y="3556590"/>
                  <a:ext cx="88200" cy="7740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3327F02D-509B-B944-2981-0596B8B14DB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562252" y="3550505"/>
                    <a:ext cx="99633" cy="89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2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423854BC-D79E-FC34-88C5-9FAAF7D40AA9}"/>
                      </a:ext>
                    </a:extLst>
                  </p14:cNvPr>
                  <p14:cNvContentPartPr/>
                  <p14:nvPr/>
                </p14:nvContentPartPr>
                <p14:xfrm>
                  <a:off x="10674645" y="3411870"/>
                  <a:ext cx="385560" cy="18648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423854BC-D79E-FC34-88C5-9FAAF7D40AA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668814" y="3405800"/>
                    <a:ext cx="396989" cy="19837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79402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800" dirty="0"/>
              <a:t>Fett Soldatenfliegenlarve</a:t>
            </a:r>
          </a:p>
        </p:txBody>
      </p:sp>
      <p:pic>
        <p:nvPicPr>
          <p:cNvPr id="8" name="Grafik 2" descr="Ein Bild, das Mond, Dunkelheit, Nacht enthält.&#10;&#10;Automatisch generierte Beschreibung">
            <a:extLst>
              <a:ext uri="{FF2B5EF4-FFF2-40B4-BE49-F238E27FC236}">
                <a16:creationId xmlns:a16="http://schemas.microsoft.com/office/drawing/2014/main" id="{F4015717-4BC3-D419-F470-5D5F3B6E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50" y="1485900"/>
            <a:ext cx="5006975" cy="5006975"/>
          </a:xfrm>
          <a:prstGeom prst="rect">
            <a:avLst/>
          </a:prstGeom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0E6BB90E-71E1-7F53-5176-EE6E88568069}"/>
              </a:ext>
            </a:extLst>
          </p:cNvPr>
          <p:cNvSpPr txBox="1"/>
          <p:nvPr/>
        </p:nvSpPr>
        <p:spPr>
          <a:xfrm>
            <a:off x="2054138" y="3335199"/>
            <a:ext cx="169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rlow" pitchFamily="2" charset="77"/>
              </a:rPr>
              <a:t>Zyklus der Schwarzen Soldatenfliege </a:t>
            </a:r>
          </a:p>
          <a:p>
            <a:pPr algn="ctr"/>
            <a:r>
              <a:rPr lang="de-DE" b="1" i="1" dirty="0">
                <a:latin typeface="Barlow" pitchFamily="2" charset="77"/>
              </a:rPr>
              <a:t>(Hermetia illucens)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082507C-CD2C-E03F-8372-12B16338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24" y="1787787"/>
            <a:ext cx="6267416" cy="43513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2000" dirty="0">
                <a:latin typeface="Ubuntu" panose="020B0504030602030204" pitchFamily="34" charset="0"/>
              </a:rPr>
              <a:t>Larve reichert während Wachstum wertvolles Fett an</a:t>
            </a:r>
          </a:p>
          <a:p>
            <a:pPr>
              <a:spcAft>
                <a:spcPts val="1200"/>
              </a:spcAft>
            </a:pPr>
            <a:r>
              <a:rPr lang="de-DE" sz="2000" dirty="0">
                <a:latin typeface="Ubuntu" panose="020B0504030602030204" pitchFamily="34" charset="0"/>
              </a:rPr>
              <a:t>Fett als effizienteste Energieform für adulte Fliege die keine Nahrung aufnimmt</a:t>
            </a:r>
          </a:p>
          <a:p>
            <a:r>
              <a:rPr lang="de-DE" sz="2000" dirty="0">
                <a:latin typeface="Ubuntu" panose="020B0504030602030204" pitchFamily="34" charset="0"/>
              </a:rPr>
              <a:t>Larve reich (&gt; 35%) aber variable in Laurinsäure</a:t>
            </a:r>
          </a:p>
          <a:p>
            <a:pPr marL="0" indent="0">
              <a:buNone/>
            </a:pPr>
            <a:endParaRPr lang="de-DE" sz="2000" dirty="0">
              <a:latin typeface="Ubuntu" panose="020B0504030602030204" pitchFamily="34" charset="0"/>
            </a:endParaRPr>
          </a:p>
        </p:txBody>
      </p:sp>
      <p:grpSp>
        <p:nvGrpSpPr>
          <p:cNvPr id="5" name="Gruppieren 14">
            <a:extLst>
              <a:ext uri="{FF2B5EF4-FFF2-40B4-BE49-F238E27FC236}">
                <a16:creationId xmlns:a16="http://schemas.microsoft.com/office/drawing/2014/main" id="{650CFCE7-AA3B-D8A3-E79C-58D89D61A3F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075412"/>
            <a:ext cx="1419225" cy="474561"/>
            <a:chOff x="8698359" y="-2174486"/>
            <a:chExt cx="2190687" cy="732522"/>
          </a:xfrm>
        </p:grpSpPr>
        <p:sp>
          <p:nvSpPr>
            <p:cNvPr id="6" name="Abgerundetes Rechteck 13">
              <a:extLst>
                <a:ext uri="{FF2B5EF4-FFF2-40B4-BE49-F238E27FC236}">
                  <a16:creationId xmlns:a16="http://schemas.microsoft.com/office/drawing/2014/main" id="{262DCE75-1A23-6091-631A-A2B5F819247D}"/>
                </a:ext>
              </a:extLst>
            </p:cNvPr>
            <p:cNvSpPr/>
            <p:nvPr/>
          </p:nvSpPr>
          <p:spPr>
            <a:xfrm>
              <a:off x="8815118" y="-2028490"/>
              <a:ext cx="1957171" cy="4531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254E936C-4DCE-2A9F-263A-1E9EA1770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8359" y="-2174486"/>
              <a:ext cx="2190687" cy="732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36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022E-D4DE-4455-99A5-CCDC92C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800" dirty="0"/>
              <a:t>Ziel: </a:t>
            </a:r>
            <a:r>
              <a:rPr lang="de-DE" sz="3800" dirty="0" err="1"/>
              <a:t>Laurinsäureanreicherung</a:t>
            </a:r>
            <a:endParaRPr lang="de-DE" sz="3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22F6A6-F123-4EB4-B1DA-38D19A39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53" y="1690688"/>
            <a:ext cx="6004560" cy="4351338"/>
          </a:xfrm>
        </p:spPr>
        <p:txBody>
          <a:bodyPr>
            <a:normAutofit/>
          </a:bodyPr>
          <a:lstStyle/>
          <a:p>
            <a:r>
              <a:rPr lang="de-DE" sz="2200" dirty="0">
                <a:latin typeface="Ubuntu" panose="020B0504030602030204" pitchFamily="34" charset="0"/>
              </a:rPr>
              <a:t>Fütterungsversuche zur Anreicherung von Laurinsäure mit Fettsäureanalytik</a:t>
            </a:r>
          </a:p>
          <a:p>
            <a:r>
              <a:rPr lang="de-DE" sz="2200" dirty="0">
                <a:latin typeface="Ubuntu" panose="020B0504030602030204" pitchFamily="34" charset="0"/>
              </a:rPr>
              <a:t>Überprüfte wichtigster Einflussfaktoren</a:t>
            </a:r>
          </a:p>
          <a:p>
            <a:pPr lvl="1"/>
            <a:r>
              <a:rPr lang="de-DE" sz="2200" dirty="0">
                <a:latin typeface="Ubuntu" panose="020B0504030602030204" pitchFamily="34" charset="0"/>
              </a:rPr>
              <a:t>Futterrezeptur</a:t>
            </a:r>
          </a:p>
          <a:p>
            <a:pPr lvl="2"/>
            <a:r>
              <a:rPr lang="de-DE" sz="2200" dirty="0">
                <a:latin typeface="Ubuntu" panose="020B0504030602030204" pitchFamily="34" charset="0"/>
              </a:rPr>
              <a:t>Kohlenhydrathaltig (abgeschlossen)</a:t>
            </a:r>
          </a:p>
          <a:p>
            <a:pPr lvl="2"/>
            <a:r>
              <a:rPr lang="de-DE" sz="2200" dirty="0">
                <a:latin typeface="Ubuntu" panose="020B0504030602030204" pitchFamily="34" charset="0"/>
              </a:rPr>
              <a:t>Proteinhaltig (Fütterungsversuche im Gange)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31" descr="Ein Bild, das Flasche, Behälter für Lebensmittellagerung, Deckel, Einmachglas enthält.&#10;&#10;Automatisch generierte Beschreibung">
            <a:extLst>
              <a:ext uri="{FF2B5EF4-FFF2-40B4-BE49-F238E27FC236}">
                <a16:creationId xmlns:a16="http://schemas.microsoft.com/office/drawing/2014/main" id="{2E8E81B7-F03B-60EB-2005-728CB8C18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477" y="2393451"/>
            <a:ext cx="4563630" cy="3046988"/>
          </a:xfrm>
          <a:prstGeom prst="rect">
            <a:avLst/>
          </a:prstGeom>
        </p:spPr>
      </p:pic>
      <p:sp>
        <p:nvSpPr>
          <p:cNvPr id="8" name="Textfeld 36">
            <a:extLst>
              <a:ext uri="{FF2B5EF4-FFF2-40B4-BE49-F238E27FC236}">
                <a16:creationId xmlns:a16="http://schemas.microsoft.com/office/drawing/2014/main" id="{51CEF484-B516-8669-32FC-B2F84F9F321E}"/>
              </a:ext>
            </a:extLst>
          </p:cNvPr>
          <p:cNvSpPr txBox="1"/>
          <p:nvPr/>
        </p:nvSpPr>
        <p:spPr>
          <a:xfrm>
            <a:off x="2947352" y="2454069"/>
            <a:ext cx="240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Barlow" pitchFamily="2" charset="77"/>
              </a:rPr>
              <a:t>Insektenfett</a:t>
            </a:r>
          </a:p>
        </p:txBody>
      </p:sp>
      <p:cxnSp>
        <p:nvCxnSpPr>
          <p:cNvPr id="9" name="Gewinkelte Verbindung 37">
            <a:extLst>
              <a:ext uri="{FF2B5EF4-FFF2-40B4-BE49-F238E27FC236}">
                <a16:creationId xmlns:a16="http://schemas.microsoft.com/office/drawing/2014/main" id="{6A5B4E4A-9A71-897A-E024-35BE6653F5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30699" y="2742370"/>
            <a:ext cx="718050" cy="173363"/>
          </a:xfrm>
          <a:prstGeom prst="bentConnector3">
            <a:avLst>
              <a:gd name="adj1" fmla="val 101349"/>
            </a:avLst>
          </a:prstGeom>
          <a:ln w="22225"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4">
            <a:extLst>
              <a:ext uri="{FF2B5EF4-FFF2-40B4-BE49-F238E27FC236}">
                <a16:creationId xmlns:a16="http://schemas.microsoft.com/office/drawing/2014/main" id="{A40D3CB5-68DB-304E-F2DA-C6FA1BAAA429}"/>
              </a:ext>
            </a:extLst>
          </p:cNvPr>
          <p:cNvGrpSpPr>
            <a:grpSpLocks noChangeAspect="1"/>
          </p:cNvGrpSpPr>
          <p:nvPr/>
        </p:nvGrpSpPr>
        <p:grpSpPr>
          <a:xfrm>
            <a:off x="1536586" y="5354803"/>
            <a:ext cx="3105922" cy="1038560"/>
            <a:chOff x="8698359" y="-2174486"/>
            <a:chExt cx="2190687" cy="732522"/>
          </a:xfrm>
        </p:grpSpPr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06C9AAF3-A904-5DC1-80A7-81629E9AA3A6}"/>
                </a:ext>
              </a:extLst>
            </p:cNvPr>
            <p:cNvSpPr/>
            <p:nvPr/>
          </p:nvSpPr>
          <p:spPr>
            <a:xfrm>
              <a:off x="8815118" y="-2028490"/>
              <a:ext cx="1957171" cy="4531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1">
              <a:extLst>
                <a:ext uri="{FF2B5EF4-FFF2-40B4-BE49-F238E27FC236}">
                  <a16:creationId xmlns:a16="http://schemas.microsoft.com/office/drawing/2014/main" id="{B2B0660C-6161-A0FB-6B80-8C1749B6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8359" y="-2174486"/>
              <a:ext cx="2190687" cy="732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45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12506-2B6A-6D0B-7819-E66BC6BCF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B33DE-7205-C645-F95A-2A660A67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200533"/>
            <a:ext cx="9649691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Arbeitsschritte - Isolierung von Laurinsäure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97A77996-2C2A-D379-7D72-772E97DEDFCF}"/>
              </a:ext>
            </a:extLst>
          </p:cNvPr>
          <p:cNvSpPr txBox="1">
            <a:spLocks/>
          </p:cNvSpPr>
          <p:nvPr/>
        </p:nvSpPr>
        <p:spPr>
          <a:xfrm>
            <a:off x="8458200" y="5476214"/>
            <a:ext cx="3019737" cy="462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 panose="020B0604020202020204" pitchFamily="34" charset="0"/>
              <a:buNone/>
            </a:pPr>
            <a:r>
              <a:rPr lang="de-DE" sz="1400" dirty="0">
                <a:latin typeface="Ubuntu" panose="020B0504030602030204" pitchFamily="34" charset="0"/>
              </a:rPr>
              <a:t>Laurinsäure/ -</a:t>
            </a:r>
            <a:r>
              <a:rPr lang="de-DE" sz="1400" dirty="0" err="1">
                <a:latin typeface="Ubuntu" panose="020B0504030602030204" pitchFamily="34" charset="0"/>
              </a:rPr>
              <a:t>methylester</a:t>
            </a:r>
            <a:r>
              <a:rPr lang="de-DE" sz="1400" dirty="0">
                <a:latin typeface="Ubuntu" panose="020B0504030602030204" pitchFamily="34" charset="0"/>
              </a:rPr>
              <a:t> (LSME) mit mind. 90 % Reinheit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37B1BFF-A498-6F18-1BE7-41F312CDF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3" t="-1" r="47537" b="5864"/>
          <a:stretch/>
        </p:blipFill>
        <p:spPr>
          <a:xfrm>
            <a:off x="3462950" y="3264684"/>
            <a:ext cx="1038550" cy="2129063"/>
          </a:xfrm>
          <a:prstGeom prst="rect">
            <a:avLst/>
          </a:prstGeom>
        </p:spPr>
      </p:pic>
      <p:graphicFrame>
        <p:nvGraphicFramePr>
          <p:cNvPr id="24" name="Objekt 23">
            <a:extLst>
              <a:ext uri="{FF2B5EF4-FFF2-40B4-BE49-F238E27FC236}">
                <a16:creationId xmlns:a16="http://schemas.microsoft.com/office/drawing/2014/main" id="{C5ED3130-2697-AAAE-DA5B-FB50266E61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963781"/>
              </p:ext>
            </p:extLst>
          </p:nvPr>
        </p:nvGraphicFramePr>
        <p:xfrm>
          <a:off x="7386573" y="1298675"/>
          <a:ext cx="1319952" cy="221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793549" imgH="4696987" progId="ChemDraw.Document.6.0">
                  <p:embed/>
                </p:oleObj>
              </mc:Choice>
              <mc:Fallback>
                <p:oleObj name="CS ChemDraw Drawing" r:id="rId3" imgW="2793549" imgH="4696987" progId="ChemDraw.Document.6.0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ACE751A0-1847-5E2D-8D6D-66259F64E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6573" y="1298675"/>
                        <a:ext cx="1319952" cy="2219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Grafik 24">
            <a:extLst>
              <a:ext uri="{FF2B5EF4-FFF2-40B4-BE49-F238E27FC236}">
                <a16:creationId xmlns:a16="http://schemas.microsoft.com/office/drawing/2014/main" id="{512057B3-4E48-4656-D28E-68DB90B4B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63" t="-1" r="14320" b="5864"/>
          <a:stretch/>
        </p:blipFill>
        <p:spPr>
          <a:xfrm>
            <a:off x="6167473" y="3249141"/>
            <a:ext cx="1001651" cy="2129063"/>
          </a:xfrm>
          <a:prstGeom prst="rect">
            <a:avLst/>
          </a:prstGeom>
        </p:spPr>
      </p:pic>
      <p:pic>
        <p:nvPicPr>
          <p:cNvPr id="26" name="Grafik 25" descr="Ein Bild, das Im Haus, Behälter für Lebensmittellagerung, Einmachglas, konservierte Lebensmittel enthält.&#10;&#10;Automatisch generierte Beschreibung">
            <a:extLst>
              <a:ext uri="{FF2B5EF4-FFF2-40B4-BE49-F238E27FC236}">
                <a16:creationId xmlns:a16="http://schemas.microsoft.com/office/drawing/2014/main" id="{30F80F8B-FC65-AA3B-12FA-B4AF1258A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89" t="17162" r="6544" b="5996"/>
          <a:stretch/>
        </p:blipFill>
        <p:spPr>
          <a:xfrm>
            <a:off x="257103" y="3249140"/>
            <a:ext cx="1713469" cy="2160154"/>
          </a:xfrm>
          <a:prstGeom prst="rect">
            <a:avLst/>
          </a:prstGeom>
        </p:spPr>
      </p:pic>
      <p:pic>
        <p:nvPicPr>
          <p:cNvPr id="27" name="Grafik 26" descr="Ein Bild, das Text, Lösung, löslich, Flasche enthält.&#10;&#10;Automatisch generierte Beschreibung">
            <a:extLst>
              <a:ext uri="{FF2B5EF4-FFF2-40B4-BE49-F238E27FC236}">
                <a16:creationId xmlns:a16="http://schemas.microsoft.com/office/drawing/2014/main" id="{59EF42B0-57DA-7944-DCED-4B46F3A3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65" t="4070" r="14431" b="7659"/>
          <a:stretch/>
        </p:blipFill>
        <p:spPr>
          <a:xfrm>
            <a:off x="8933234" y="3249139"/>
            <a:ext cx="2260946" cy="2129064"/>
          </a:xfrm>
          <a:prstGeom prst="rect">
            <a:avLst/>
          </a:prstGeom>
        </p:spPr>
      </p:pic>
      <p:sp>
        <p:nvSpPr>
          <p:cNvPr id="28" name="Pfeil nach rechts 8">
            <a:extLst>
              <a:ext uri="{FF2B5EF4-FFF2-40B4-BE49-F238E27FC236}">
                <a16:creationId xmlns:a16="http://schemas.microsoft.com/office/drawing/2014/main" id="{8B4EBE31-1583-D270-A925-6DB2FE8AF82D}"/>
              </a:ext>
            </a:extLst>
          </p:cNvPr>
          <p:cNvSpPr/>
          <p:nvPr/>
        </p:nvSpPr>
        <p:spPr>
          <a:xfrm>
            <a:off x="2077143" y="3970951"/>
            <a:ext cx="1181100" cy="716531"/>
          </a:xfrm>
          <a:prstGeom prst="rightArrow">
            <a:avLst/>
          </a:prstGeom>
          <a:solidFill>
            <a:srgbClr val="179C7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CBF1024-FD13-BFE3-D1EA-174C5D800919}"/>
              </a:ext>
            </a:extLst>
          </p:cNvPr>
          <p:cNvSpPr txBox="1"/>
          <p:nvPr/>
        </p:nvSpPr>
        <p:spPr>
          <a:xfrm>
            <a:off x="1960351" y="3765448"/>
            <a:ext cx="1414683" cy="2397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/>
              <a:t>Trubteile entfernen</a:t>
            </a:r>
          </a:p>
        </p:txBody>
      </p:sp>
      <p:sp>
        <p:nvSpPr>
          <p:cNvPr id="30" name="Pfeil nach rechts 8">
            <a:extLst>
              <a:ext uri="{FF2B5EF4-FFF2-40B4-BE49-F238E27FC236}">
                <a16:creationId xmlns:a16="http://schemas.microsoft.com/office/drawing/2014/main" id="{A64CC7AA-356B-96EB-4571-9CDBF6BB414A}"/>
              </a:ext>
            </a:extLst>
          </p:cNvPr>
          <p:cNvSpPr/>
          <p:nvPr/>
        </p:nvSpPr>
        <p:spPr>
          <a:xfrm>
            <a:off x="4689899" y="3983787"/>
            <a:ext cx="1181100" cy="716531"/>
          </a:xfrm>
          <a:prstGeom prst="rightArrow">
            <a:avLst/>
          </a:prstGeom>
          <a:solidFill>
            <a:srgbClr val="179C7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C260849-7373-AB9E-23F4-CFA9243E21FB}"/>
              </a:ext>
            </a:extLst>
          </p:cNvPr>
          <p:cNvSpPr txBox="1"/>
          <p:nvPr/>
        </p:nvSpPr>
        <p:spPr>
          <a:xfrm>
            <a:off x="4571601" y="3647216"/>
            <a:ext cx="1417696" cy="2397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/>
              <a:t>Triglyceride spalten</a:t>
            </a:r>
          </a:p>
        </p:txBody>
      </p:sp>
      <p:sp>
        <p:nvSpPr>
          <p:cNvPr id="32" name="Pfeil nach rechts 8">
            <a:extLst>
              <a:ext uri="{FF2B5EF4-FFF2-40B4-BE49-F238E27FC236}">
                <a16:creationId xmlns:a16="http://schemas.microsoft.com/office/drawing/2014/main" id="{DEA877AC-4A2B-C46E-8BE3-37019C301AB8}"/>
              </a:ext>
            </a:extLst>
          </p:cNvPr>
          <p:cNvSpPr/>
          <p:nvPr/>
        </p:nvSpPr>
        <p:spPr>
          <a:xfrm>
            <a:off x="7460629" y="3983787"/>
            <a:ext cx="1181100" cy="716531"/>
          </a:xfrm>
          <a:prstGeom prst="rightArrow">
            <a:avLst/>
          </a:prstGeom>
          <a:solidFill>
            <a:srgbClr val="179C7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C493B15-9FFE-34AA-83DB-9D228506210F}"/>
              </a:ext>
            </a:extLst>
          </p:cNvPr>
          <p:cNvSpPr txBox="1"/>
          <p:nvPr/>
        </p:nvSpPr>
        <p:spPr>
          <a:xfrm>
            <a:off x="7347300" y="3647216"/>
            <a:ext cx="1407758" cy="2397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/>
              <a:t>Fettsäuren trennen</a:t>
            </a:r>
          </a:p>
        </p:txBody>
      </p:sp>
      <p:graphicFrame>
        <p:nvGraphicFramePr>
          <p:cNvPr id="34" name="Objekt 33">
            <a:extLst>
              <a:ext uri="{FF2B5EF4-FFF2-40B4-BE49-F238E27FC236}">
                <a16:creationId xmlns:a16="http://schemas.microsoft.com/office/drawing/2014/main" id="{D0D9F2F0-DC77-D271-1E6B-41A139C2C7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993010"/>
              </p:ext>
            </p:extLst>
          </p:nvPr>
        </p:nvGraphicFramePr>
        <p:xfrm>
          <a:off x="2164352" y="2048616"/>
          <a:ext cx="64770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647681" imgH="1502188" progId="ChemDraw.Document.6.0">
                  <p:embed/>
                </p:oleObj>
              </mc:Choice>
              <mc:Fallback>
                <p:oleObj name="CS ChemDraw Drawing" r:id="rId7" imgW="647681" imgH="1502188" progId="ChemDraw.Document.6.0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5A9A8973-2D96-0A2F-A333-85A07B0BF8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4352" y="2048616"/>
                        <a:ext cx="647700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>
            <a:extLst>
              <a:ext uri="{FF2B5EF4-FFF2-40B4-BE49-F238E27FC236}">
                <a16:creationId xmlns:a16="http://schemas.microsoft.com/office/drawing/2014/main" id="{EAE1655D-0314-4557-4F2B-9C65F67110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141787"/>
              </p:ext>
            </p:extLst>
          </p:nvPr>
        </p:nvGraphicFramePr>
        <p:xfrm>
          <a:off x="4630071" y="1048003"/>
          <a:ext cx="1319953" cy="2469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860633" imgH="3482035" progId="ChemDraw.Document.6.0">
                  <p:embed/>
                </p:oleObj>
              </mc:Choice>
              <mc:Fallback>
                <p:oleObj name="CS ChemDraw Drawing" r:id="rId9" imgW="1860633" imgH="3482035" progId="ChemDraw.Document.6.0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4E676E6C-721F-8A18-9AC0-5218E32F9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30071" y="1048003"/>
                        <a:ext cx="1319953" cy="2469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Abgerundetes Rechteck 10">
            <a:extLst>
              <a:ext uri="{FF2B5EF4-FFF2-40B4-BE49-F238E27FC236}">
                <a16:creationId xmlns:a16="http://schemas.microsoft.com/office/drawing/2014/main" id="{13F707D3-84E2-1BF3-2CCB-195FCFA21182}"/>
              </a:ext>
            </a:extLst>
          </p:cNvPr>
          <p:cNvSpPr/>
          <p:nvPr/>
        </p:nvSpPr>
        <p:spPr>
          <a:xfrm>
            <a:off x="6059398" y="1048003"/>
            <a:ext cx="5418539" cy="5089653"/>
          </a:xfrm>
          <a:prstGeom prst="roundRect">
            <a:avLst/>
          </a:prstGeom>
          <a:noFill/>
          <a:ln>
            <a:solidFill>
              <a:srgbClr val="BB005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DB68911-69D7-7669-67BE-42484D2156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70" y="6137657"/>
            <a:ext cx="1228943" cy="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8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B42D6-39A7-3DE8-42EB-730A3B78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120E9-796D-F55F-C2FC-502E363B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200533"/>
            <a:ext cx="9649691" cy="1325563"/>
          </a:xfrm>
        </p:spPr>
        <p:txBody>
          <a:bodyPr>
            <a:normAutofit/>
          </a:bodyPr>
          <a:lstStyle/>
          <a:p>
            <a:r>
              <a:rPr lang="de-DE" sz="2800" dirty="0"/>
              <a:t>Destillation/ Rektifikation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730FB1B3-3ED6-1454-6651-D27A4E72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0" y="6172201"/>
            <a:ext cx="1102922" cy="302324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D9ECE32-2773-AE71-23A3-22A39ABA2A32}"/>
              </a:ext>
            </a:extLst>
          </p:cNvPr>
          <p:cNvSpPr txBox="1">
            <a:spLocks/>
          </p:cNvSpPr>
          <p:nvPr/>
        </p:nvSpPr>
        <p:spPr>
          <a:xfrm>
            <a:off x="348322" y="1454621"/>
            <a:ext cx="5446006" cy="1407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accent1"/>
                </a:solidFill>
                <a:latin typeface="Ubuntu" panose="020B0504030602030204" pitchFamily="34" charset="0"/>
              </a:rPr>
              <a:t>Beobachtungen:</a:t>
            </a:r>
          </a:p>
          <a:p>
            <a:pPr marL="285750" lvl="3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sz="1400" dirty="0">
                <a:latin typeface="Ubuntu" panose="020B0504030602030204" pitchFamily="34" charset="0"/>
                <a:sym typeface="Wingdings" panose="05000000000000000000" pitchFamily="2" charset="2"/>
              </a:rPr>
              <a:t>4 Fraktionen</a:t>
            </a:r>
          </a:p>
          <a:p>
            <a:pPr marL="285750" lvl="3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sz="1400" dirty="0">
                <a:latin typeface="Ubuntu" panose="020B0504030602030204" pitchFamily="34" charset="0"/>
                <a:sym typeface="Wingdings" panose="05000000000000000000" pitchFamily="2" charset="2"/>
              </a:rPr>
              <a:t>farblose Fraktionen</a:t>
            </a:r>
          </a:p>
          <a:p>
            <a:pPr marL="285750" lvl="3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sz="1400" dirty="0">
                <a:latin typeface="Ubuntu" panose="020B0504030602030204" pitchFamily="34" charset="0"/>
              </a:rPr>
              <a:t>Sumpf braun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DE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66DF4E2-EC70-69D0-73D1-5F21ABF625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690104"/>
              </p:ext>
            </p:extLst>
          </p:nvPr>
        </p:nvGraphicFramePr>
        <p:xfrm>
          <a:off x="5005727" y="1204135"/>
          <a:ext cx="1339960" cy="2177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890761" imgH="4696987" progId="ChemDraw.Document.6.0">
                  <p:embed/>
                </p:oleObj>
              </mc:Choice>
              <mc:Fallback>
                <p:oleObj name="CS ChemDraw Drawing" r:id="rId3" imgW="2890761" imgH="4696987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71208D1F-C2CD-D967-C707-3223CA2F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5727" y="1204135"/>
                        <a:ext cx="1339960" cy="2177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61088D2-9FD1-E0C1-2C88-8D4C5AAD4D00}"/>
              </a:ext>
            </a:extLst>
          </p:cNvPr>
          <p:cNvGrpSpPr/>
          <p:nvPr/>
        </p:nvGrpSpPr>
        <p:grpSpPr>
          <a:xfrm>
            <a:off x="295261" y="2960913"/>
            <a:ext cx="4178300" cy="2884094"/>
            <a:chOff x="520701" y="1853796"/>
            <a:chExt cx="4178300" cy="2884094"/>
          </a:xfrm>
        </p:grpSpPr>
        <p:pic>
          <p:nvPicPr>
            <p:cNvPr id="8" name="Grafik 7" descr="Ein Bild, das Text, Lösung, Im Haus, Flasche enthält.&#10;&#10;Automatisch generierte Beschreibung">
              <a:extLst>
                <a:ext uri="{FF2B5EF4-FFF2-40B4-BE49-F238E27FC236}">
                  <a16:creationId xmlns:a16="http://schemas.microsoft.com/office/drawing/2014/main" id="{B992A6AC-8F8E-6C34-3DB8-BA60A0AA2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07" t="-1105" r="4503" b="28496"/>
            <a:stretch/>
          </p:blipFill>
          <p:spPr>
            <a:xfrm>
              <a:off x="520701" y="1853796"/>
              <a:ext cx="4178300" cy="2565399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3DD69D5-F002-2765-CDCB-F079404D4EE0}"/>
                </a:ext>
              </a:extLst>
            </p:cNvPr>
            <p:cNvSpPr txBox="1"/>
            <p:nvPr/>
          </p:nvSpPr>
          <p:spPr>
            <a:xfrm rot="18900000">
              <a:off x="852463" y="4508275"/>
              <a:ext cx="575479" cy="2296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100" dirty="0"/>
                <a:t>Fraktion 1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F1AB527-53FC-5BD9-2789-6300EAC829F3}"/>
                </a:ext>
              </a:extLst>
            </p:cNvPr>
            <p:cNvSpPr txBox="1"/>
            <p:nvPr/>
          </p:nvSpPr>
          <p:spPr>
            <a:xfrm rot="18900000">
              <a:off x="1798953" y="4508275"/>
              <a:ext cx="575479" cy="2296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100" dirty="0"/>
                <a:t>Fraktion 2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CA92964-3066-BD3C-87FB-BED077490E34}"/>
                </a:ext>
              </a:extLst>
            </p:cNvPr>
            <p:cNvSpPr txBox="1"/>
            <p:nvPr/>
          </p:nvSpPr>
          <p:spPr>
            <a:xfrm rot="18900000">
              <a:off x="2745443" y="4508275"/>
              <a:ext cx="575479" cy="2296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100" dirty="0"/>
                <a:t>Fraktion 3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21B7C07-CB5D-2615-2E32-68A17957B9A6}"/>
                </a:ext>
              </a:extLst>
            </p:cNvPr>
            <p:cNvSpPr txBox="1"/>
            <p:nvPr/>
          </p:nvSpPr>
          <p:spPr>
            <a:xfrm rot="18900000">
              <a:off x="3691933" y="4434597"/>
              <a:ext cx="367088" cy="2296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100" dirty="0"/>
                <a:t>Sumpf</a:t>
              </a:r>
            </a:p>
          </p:txBody>
        </p:sp>
      </p:grp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6225AE1-998F-B2F2-3430-5D4A3CDAFF8A}"/>
              </a:ext>
            </a:extLst>
          </p:cNvPr>
          <p:cNvSpPr txBox="1">
            <a:spLocks/>
          </p:cNvSpPr>
          <p:nvPr/>
        </p:nvSpPr>
        <p:spPr bwMode="gray">
          <a:xfrm>
            <a:off x="4713373" y="5285206"/>
            <a:ext cx="7274627" cy="825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lnSpc>
                <a:spcPct val="150000"/>
              </a:lnSpc>
            </a:pPr>
            <a:r>
              <a:rPr lang="de-DE" sz="1300" dirty="0" err="1">
                <a:latin typeface="Ubuntu" panose="020B0504030602030204" pitchFamily="34" charset="0"/>
              </a:rPr>
              <a:t>Caprinsäuermethylester</a:t>
            </a:r>
            <a:r>
              <a:rPr lang="de-DE" sz="1300" dirty="0">
                <a:latin typeface="Ubuntu" panose="020B0504030602030204" pitchFamily="34" charset="0"/>
              </a:rPr>
              <a:t> fast vollständig in Fraktion 1 (70,2 % Ausbeute, 53,7 % Reinheit)</a:t>
            </a:r>
          </a:p>
          <a:p>
            <a:pPr lvl="3">
              <a:lnSpc>
                <a:spcPct val="150000"/>
              </a:lnSpc>
            </a:pPr>
            <a:r>
              <a:rPr lang="de-DE" sz="1300" dirty="0">
                <a:latin typeface="Ubuntu" panose="020B0504030602030204" pitchFamily="34" charset="0"/>
              </a:rPr>
              <a:t>Öl-, Linol-, Palmitin- und Stearinsäure vollständig im Sumpf zurückgeblieben</a:t>
            </a:r>
          </a:p>
          <a:p>
            <a:pPr lvl="3"/>
            <a:endParaRPr lang="de-DE" dirty="0"/>
          </a:p>
        </p:txBody>
      </p:sp>
      <p:pic>
        <p:nvPicPr>
          <p:cNvPr id="14" name="Grafik 13" descr="Project Path: C:\Users\Nicol\iCloudDrive\Desktop\Leuna\BA\Madenfett2.opju&#10;PE Folder: /Madenfett2/Destillationen/Dest_6_grosseKolonne_7mbar/&#10;Short Name: Graph17">
            <a:extLst>
              <a:ext uri="{FF2B5EF4-FFF2-40B4-BE49-F238E27FC236}">
                <a16:creationId xmlns:a16="http://schemas.microsoft.com/office/drawing/2014/main" id="{9884D938-381C-2747-2169-2F21EE636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37460"/>
            <a:ext cx="5880171" cy="450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D5E446B-93DB-2866-0FB4-9C64A43B3D05}"/>
              </a:ext>
            </a:extLst>
          </p:cNvPr>
          <p:cNvSpPr txBox="1"/>
          <p:nvPr/>
        </p:nvSpPr>
        <p:spPr>
          <a:xfrm>
            <a:off x="4564901" y="2503713"/>
            <a:ext cx="440826" cy="2397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/>
              <a:t>45 cm</a:t>
            </a:r>
          </a:p>
        </p:txBody>
      </p:sp>
      <p:sp>
        <p:nvSpPr>
          <p:cNvPr id="16" name="Abgerundetes Rechteck 20">
            <a:extLst>
              <a:ext uri="{FF2B5EF4-FFF2-40B4-BE49-F238E27FC236}">
                <a16:creationId xmlns:a16="http://schemas.microsoft.com/office/drawing/2014/main" id="{E4FD091D-AC12-F076-F166-65E1B409434B}"/>
              </a:ext>
            </a:extLst>
          </p:cNvPr>
          <p:cNvSpPr/>
          <p:nvPr/>
        </p:nvSpPr>
        <p:spPr>
          <a:xfrm>
            <a:off x="7696737" y="1268904"/>
            <a:ext cx="567845" cy="3630756"/>
          </a:xfrm>
          <a:prstGeom prst="roundRect">
            <a:avLst/>
          </a:prstGeom>
          <a:noFill/>
          <a:ln>
            <a:solidFill>
              <a:srgbClr val="BB005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017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Bio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A1E"/>
      </a:accent1>
      <a:accent2>
        <a:srgbClr val="14352C"/>
      </a:accent2>
      <a:accent3>
        <a:srgbClr val="3AA935"/>
      </a:accent3>
      <a:accent4>
        <a:srgbClr val="DCDC00"/>
      </a:accent4>
      <a:accent5>
        <a:srgbClr val="3AA934"/>
      </a:accent5>
      <a:accent6>
        <a:srgbClr val="066633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47F8E4C1D35B048A5F3750F7A0E688F" ma:contentTypeVersion="8" ma:contentTypeDescription="Ein neues Dokument erstellen." ma:contentTypeScope="" ma:versionID="a0d5939cf58cdc7b2ddf2216cb3ddb9c">
  <xsd:schema xmlns:xsd="http://www.w3.org/2001/XMLSchema" xmlns:xs="http://www.w3.org/2001/XMLSchema" xmlns:p="http://schemas.microsoft.com/office/2006/metadata/properties" xmlns:ns2="85d47c13-4e60-48eb-9d4b-ad085f11843c" xmlns:ns3="aaf192ca-f25e-461c-9bc7-44172d9f5121" targetNamespace="http://schemas.microsoft.com/office/2006/metadata/properties" ma:root="true" ma:fieldsID="a2995d54200d0f903617d4ba661b9a24" ns2:_="" ns3:_="">
    <xsd:import namespace="85d47c13-4e60-48eb-9d4b-ad085f11843c"/>
    <xsd:import namespace="aaf192ca-f25e-461c-9bc7-44172d9f51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47c13-4e60-48eb-9d4b-ad085f118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192ca-f25e-461c-9bc7-44172d9f512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086575-4FAC-4A7E-A6ED-4BF7CCC945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62677D-D67D-48FC-9CA9-9B28D86ED767}">
  <ds:schemaRefs>
    <ds:schemaRef ds:uri="8659c8b0-4dd6-4a7b-8e31-0e53dddf197f"/>
    <ds:schemaRef ds:uri="96c7eba3-99b6-4804-a28e-afe8e7d055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043B09-344B-42F8-9721-C244D5F8B8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d47c13-4e60-48eb-9d4b-ad085f11843c"/>
    <ds:schemaRef ds:uri="aaf192ca-f25e-461c-9bc7-44172d9f51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Breitbild</PresentationFormat>
  <Paragraphs>67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3" baseType="lpstr">
      <vt:lpstr>Arial</vt:lpstr>
      <vt:lpstr>Barlow</vt:lpstr>
      <vt:lpstr>Calibri</vt:lpstr>
      <vt:lpstr>Courier New</vt:lpstr>
      <vt:lpstr>Source Serif Pro</vt:lpstr>
      <vt:lpstr>Symbol</vt:lpstr>
      <vt:lpstr>Ubuntu</vt:lpstr>
      <vt:lpstr>Wingdings</vt:lpstr>
      <vt:lpstr>1_Office</vt:lpstr>
      <vt:lpstr>CS ChemDraw Drawing</vt:lpstr>
      <vt:lpstr>PowerPoint-Präsentation</vt:lpstr>
      <vt:lpstr>PowerPoint-Präsentation</vt:lpstr>
      <vt:lpstr>Motivation</vt:lpstr>
      <vt:lpstr>Konsortium</vt:lpstr>
      <vt:lpstr>Ziele</vt:lpstr>
      <vt:lpstr>Fett Soldatenfliegenlarve</vt:lpstr>
      <vt:lpstr>Ziel: Laurinsäureanreicherung</vt:lpstr>
      <vt:lpstr>Arbeitsschritte - Isolierung von Laurinsäure</vt:lpstr>
      <vt:lpstr>Destillation/ Rektifikation</vt:lpstr>
      <vt:lpstr>Industriell verwendete Filtertypen</vt:lpstr>
      <vt:lpstr>Katalytisch-chemische Verfahren - Labor</vt:lpstr>
      <vt:lpstr>Wertschöpfungskette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Ronny Kittler</dc:creator>
  <cp:lastModifiedBy>Dr. Julia Haushälter</cp:lastModifiedBy>
  <cp:revision>8</cp:revision>
  <cp:lastPrinted>2022-03-23T12:01:20Z</cp:lastPrinted>
  <dcterms:created xsi:type="dcterms:W3CDTF">2022-02-21T14:40:00Z</dcterms:created>
  <dcterms:modified xsi:type="dcterms:W3CDTF">2024-03-04T12:32:17Z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0x010100247F8E4C1D35B048A5F3750F7A0E688F</vt:lpwstr>
  </property>
</Properties>
</file>