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C2545-4426-42C5-A787-64ABCF660791}" v="2" dt="2023-08-21T09:37:56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FE46C7A-C5DE-4542-B6A6-3143F9D24BF5}"/>
              </a:ext>
            </a:extLst>
          </p:cNvPr>
          <p:cNvSpPr/>
          <p:nvPr userDrawn="1"/>
        </p:nvSpPr>
        <p:spPr>
          <a:xfrm>
            <a:off x="0" y="0"/>
            <a:ext cx="12192000" cy="5199646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A683A7-5846-EE47-98EB-FE6D6D679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0747" y="5597809"/>
            <a:ext cx="676833" cy="67683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7205B18-07B6-FF40-A454-0256A0F693D5}"/>
              </a:ext>
            </a:extLst>
          </p:cNvPr>
          <p:cNvSpPr/>
          <p:nvPr userDrawn="1"/>
        </p:nvSpPr>
        <p:spPr>
          <a:xfrm>
            <a:off x="0" y="5056909"/>
            <a:ext cx="12192000" cy="1801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D7140E-1D68-5148-94C5-3391A33B1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1435" y="5717696"/>
            <a:ext cx="1922558" cy="6027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4F36240-7DF1-9E42-9D22-4316D9D350CA}"/>
              </a:ext>
            </a:extLst>
          </p:cNvPr>
          <p:cNvSpPr/>
          <p:nvPr userDrawn="1"/>
        </p:nvSpPr>
        <p:spPr>
          <a:xfrm>
            <a:off x="10787743" y="5203371"/>
            <a:ext cx="1404257" cy="165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B93775-AC94-E24C-B9CD-FE58FCD93E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3132" y="5484098"/>
            <a:ext cx="1310191" cy="9787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3FE5A6-F899-A448-9A50-94A50D93AF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43498" y="1098019"/>
            <a:ext cx="3286691" cy="2822183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4C79F8-BE4D-37D9-0331-86439EA1E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89620" y="5609591"/>
            <a:ext cx="3372676" cy="7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642" userDrawn="1">
          <p15:clr>
            <a:srgbClr val="FBAE40"/>
          </p15:clr>
        </p15:guide>
        <p15:guide id="3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AEFD1-78D6-E246-A45F-199FE743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968A66-DAD1-5141-BC70-CE78A89C1E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2151" y="1996024"/>
            <a:ext cx="10133527" cy="37608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BE7FD-DC8B-741B-0C6F-DC13C8E72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de-DE"/>
              <a:t>Angaben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F9D06D-C5F0-5208-28C7-FFA1F5CDD1EF}"/>
              </a:ext>
            </a:extLst>
          </p:cNvPr>
          <p:cNvSpPr txBox="1"/>
          <p:nvPr userDrawn="1"/>
        </p:nvSpPr>
        <p:spPr>
          <a:xfrm>
            <a:off x="838200" y="1845629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Fragestellung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C6806D-660A-5626-272C-2CC7D940034F}"/>
              </a:ext>
            </a:extLst>
          </p:cNvPr>
          <p:cNvSpPr txBox="1"/>
          <p:nvPr userDrawn="1"/>
        </p:nvSpPr>
        <p:spPr>
          <a:xfrm>
            <a:off x="931229" y="2376749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A26809-953B-270C-41D4-FB07487C69E1}"/>
              </a:ext>
            </a:extLst>
          </p:cNvPr>
          <p:cNvSpPr txBox="1"/>
          <p:nvPr userDrawn="1"/>
        </p:nvSpPr>
        <p:spPr>
          <a:xfrm>
            <a:off x="838199" y="3190089"/>
            <a:ext cx="924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Dialoggruppe  </a:t>
            </a:r>
            <a:r>
              <a:rPr lang="de-DE" sz="1200" b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Nichtzutreffendes bitte löschen</a:t>
            </a:r>
            <a:endParaRPr lang="de-DE" sz="2000" b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9F6CC9-F761-CA13-6528-D2EC8CCFFAC9}"/>
              </a:ext>
            </a:extLst>
          </p:cNvPr>
          <p:cNvSpPr txBox="1"/>
          <p:nvPr userDrawn="1"/>
        </p:nvSpPr>
        <p:spPr>
          <a:xfrm>
            <a:off x="931229" y="3721209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Lipide, Proteine, Fein- und Spezialchemikalien, Biopolymere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DCE429-564B-FC68-D915-14061A250E3F}"/>
              </a:ext>
            </a:extLst>
          </p:cNvPr>
          <p:cNvSpPr txBox="1"/>
          <p:nvPr userDrawn="1"/>
        </p:nvSpPr>
        <p:spPr>
          <a:xfrm>
            <a:off x="838200" y="429615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Branche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5ADC67-AF9C-41B8-AF53-1C404F7E61F6}"/>
              </a:ext>
            </a:extLst>
          </p:cNvPr>
          <p:cNvSpPr txBox="1"/>
          <p:nvPr userDrawn="1"/>
        </p:nvSpPr>
        <p:spPr>
          <a:xfrm>
            <a:off x="931229" y="4827278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</p:spTree>
    <p:extLst>
      <p:ext uri="{BB962C8B-B14F-4D97-AF65-F5344CB8AC3E}">
        <p14:creationId xmlns:p14="http://schemas.microsoft.com/office/powerpoint/2010/main" val="107522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04DDA65-773C-C34E-88C3-6A2DCD6738D3}"/>
              </a:ext>
            </a:extLst>
          </p:cNvPr>
          <p:cNvSpPr/>
          <p:nvPr userDrawn="1"/>
        </p:nvSpPr>
        <p:spPr>
          <a:xfrm>
            <a:off x="0" y="160396"/>
            <a:ext cx="2349190" cy="185854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8A8C9FF-7189-0C44-B09E-3BF202445E21}"/>
              </a:ext>
            </a:extLst>
          </p:cNvPr>
          <p:cNvSpPr/>
          <p:nvPr userDrawn="1"/>
        </p:nvSpPr>
        <p:spPr>
          <a:xfrm rot="16200000">
            <a:off x="10896614" y="264349"/>
            <a:ext cx="1559735" cy="10310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E776F32-3D07-5749-A9EF-75075251351B}"/>
              </a:ext>
            </a:extLst>
          </p:cNvPr>
          <p:cNvSpPr/>
          <p:nvPr userDrawn="1"/>
        </p:nvSpPr>
        <p:spPr>
          <a:xfrm>
            <a:off x="10632265" y="0"/>
            <a:ext cx="1559735" cy="10310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28938F0-101A-D64E-ACEF-460C38D2CAAB}"/>
              </a:ext>
            </a:extLst>
          </p:cNvPr>
          <p:cNvSpPr/>
          <p:nvPr userDrawn="1"/>
        </p:nvSpPr>
        <p:spPr>
          <a:xfrm>
            <a:off x="10860000" y="0"/>
            <a:ext cx="1332000" cy="1332000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21E34E2B-8761-A947-8AF0-22DCF136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490"/>
            <a:ext cx="9243349" cy="114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4B5F932-26A7-CB4C-A044-584AF4C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3982" cy="404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15F8E6C-5DE6-7F4D-A7D4-8B42B2897F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3605" y="6100565"/>
            <a:ext cx="1607493" cy="50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492D870-9220-3F43-8ADA-28A562FA28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1063756" y="253435"/>
            <a:ext cx="904898" cy="77700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4454D6E-26B6-4249-B71B-AF68C249C9A5}"/>
              </a:ext>
            </a:extLst>
          </p:cNvPr>
          <p:cNvSpPr/>
          <p:nvPr userDrawn="1"/>
        </p:nvSpPr>
        <p:spPr>
          <a:xfrm>
            <a:off x="0" y="6567826"/>
            <a:ext cx="7436244" cy="268658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B8F7FB7-621A-FB41-87B5-03F8F3DA2DC6}"/>
              </a:ext>
            </a:extLst>
          </p:cNvPr>
          <p:cNvSpPr/>
          <p:nvPr userDrawn="1"/>
        </p:nvSpPr>
        <p:spPr>
          <a:xfrm>
            <a:off x="0" y="6712411"/>
            <a:ext cx="7747146" cy="141891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F0C9736-99AF-8544-ADB8-E456552F5883}"/>
              </a:ext>
            </a:extLst>
          </p:cNvPr>
          <p:cNvSpPr/>
          <p:nvPr userDrawn="1"/>
        </p:nvSpPr>
        <p:spPr>
          <a:xfrm>
            <a:off x="0" y="0"/>
            <a:ext cx="2661424" cy="185854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F3BA63-FB84-4308-7866-0B0CC12EC2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75704" y="5970066"/>
            <a:ext cx="735919" cy="7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66C5CE2-B43A-129C-39F6-6A88CB2E2FE2}"/>
              </a:ext>
            </a:extLst>
          </p:cNvPr>
          <p:cNvSpPr txBox="1"/>
          <p:nvPr/>
        </p:nvSpPr>
        <p:spPr>
          <a:xfrm>
            <a:off x="5126019" y="2425849"/>
            <a:ext cx="57392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>
                <a:solidFill>
                  <a:schemeClr val="bg1"/>
                </a:solidFill>
                <a:latin typeface="Ubuntu" panose="020B0504030602030204" pitchFamily="34" charset="0"/>
              </a:rPr>
              <a:t>Vorlage</a:t>
            </a:r>
          </a:p>
          <a:p>
            <a:r>
              <a:rPr lang="de-DE" sz="2800" b="1">
                <a:solidFill>
                  <a:srgbClr val="95C121"/>
                </a:solidFill>
                <a:latin typeface="Ubuntu" panose="020B0504030602030204" pitchFamily="34" charset="0"/>
              </a:rPr>
              <a:t>Challenge-Eintrag auf bio-z.de</a:t>
            </a:r>
          </a:p>
        </p:txBody>
      </p:sp>
    </p:spTree>
    <p:extLst>
      <p:ext uri="{BB962C8B-B14F-4D97-AF65-F5344CB8AC3E}">
        <p14:creationId xmlns:p14="http://schemas.microsoft.com/office/powerpoint/2010/main" val="325039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123F3-0644-2A4B-AFBC-19B8E365B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Preview: Challenges auf bio-z.de</a:t>
            </a:r>
          </a:p>
        </p:txBody>
      </p:sp>
      <p:pic>
        <p:nvPicPr>
          <p:cNvPr id="5" name="Grafik 4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C6EB3096-92AC-E666-63FF-E2F7FBB1CC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96" y="1690687"/>
            <a:ext cx="5523332" cy="466462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2437E7B-3EA4-912E-2C9D-D0A2ABA7AA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87878" y="2167523"/>
            <a:ext cx="48468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Ubuntu" panose="020B0504030602030204" pitchFamily="34" charset="0"/>
              </a:rPr>
              <a:t>Übersichtliche Auflistung aller BioZ Challenges mit Such- und Filterfunktion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Ubuntu" panose="020B0504030602030204" pitchFamily="34" charset="0"/>
              </a:rPr>
              <a:t>Einzelansicht der Challenges mit inhaltlichen Angaben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Ubuntu" panose="020B0504030602030204" pitchFamily="34" charset="0"/>
              </a:rPr>
              <a:t>Auswahl der Wertschöpfungskette mit Angabe der vorhandenen und benötigten Ressourcen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Ubuntu" panose="020B0504030602030204" pitchFamily="34" charset="0"/>
              </a:rPr>
              <a:t>Kontaktmöglichkeit für Anfragen</a:t>
            </a:r>
          </a:p>
        </p:txBody>
      </p:sp>
    </p:spTree>
    <p:extLst>
      <p:ext uri="{BB962C8B-B14F-4D97-AF65-F5344CB8AC3E}">
        <p14:creationId xmlns:p14="http://schemas.microsoft.com/office/powerpoint/2010/main" val="123498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055B19-4592-B147-31E7-24CE8F309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541490"/>
            <a:ext cx="9243349" cy="664620"/>
          </a:xfrm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sz="2800"/>
              <a:t>Allgemeine Angaben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319A1-8793-CBB6-E620-83FAA741CE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1376065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Fragestellung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C1BBBE-1FA5-80F6-CACC-2B693E5E21AC}"/>
              </a:ext>
            </a:extLst>
          </p:cNvPr>
          <p:cNvSpPr txBox="1"/>
          <p:nvPr/>
        </p:nvSpPr>
        <p:spPr>
          <a:xfrm>
            <a:off x="931228" y="1907185"/>
            <a:ext cx="9150320" cy="756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5B2103-FBA5-E215-C15E-2527E44CEA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8" y="3045899"/>
            <a:ext cx="924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Dialoggruppe  </a:t>
            </a:r>
            <a:r>
              <a:rPr lang="de-DE" sz="1100" b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Nichtzutreffendes bitte löschen</a:t>
            </a:r>
            <a:endParaRPr lang="de-DE" sz="2000" b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47D69F-06C8-0238-33B5-52A14511CA4A}"/>
              </a:ext>
            </a:extLst>
          </p:cNvPr>
          <p:cNvSpPr txBox="1"/>
          <p:nvPr/>
        </p:nvSpPr>
        <p:spPr>
          <a:xfrm>
            <a:off x="931228" y="3577019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Lipide, Proteine, Fein- und Spezialchemikalien, Biopolymere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D0548D-E200-A8E1-0296-2279A6C9D5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4342701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Branche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598CDB-2B89-859E-3A51-F8791D691925}"/>
              </a:ext>
            </a:extLst>
          </p:cNvPr>
          <p:cNvSpPr txBox="1"/>
          <p:nvPr/>
        </p:nvSpPr>
        <p:spPr>
          <a:xfrm>
            <a:off x="931228" y="4873821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</p:spTree>
    <p:extLst>
      <p:ext uri="{BB962C8B-B14F-4D97-AF65-F5344CB8AC3E}">
        <p14:creationId xmlns:p14="http://schemas.microsoft.com/office/powerpoint/2010/main" val="26111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055B19-4592-B147-31E7-24CE8F309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541490"/>
            <a:ext cx="9243349" cy="664620"/>
          </a:xfrm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sz="2800"/>
              <a:t>Inhaltliche Angaben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319A1-8793-CBB6-E620-83FAA741CE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1376065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Teaser 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Welche Motivation steckt hinter der Challenge?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C1BBBE-1FA5-80F6-CACC-2B693E5E21AC}"/>
              </a:ext>
            </a:extLst>
          </p:cNvPr>
          <p:cNvSpPr txBox="1"/>
          <p:nvPr/>
        </p:nvSpPr>
        <p:spPr>
          <a:xfrm>
            <a:off x="931228" y="1907185"/>
            <a:ext cx="9150320" cy="3672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</p:spTree>
    <p:extLst>
      <p:ext uri="{BB962C8B-B14F-4D97-AF65-F5344CB8AC3E}">
        <p14:creationId xmlns:p14="http://schemas.microsoft.com/office/powerpoint/2010/main" val="138502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055B19-4592-B147-31E7-24CE8F309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541490"/>
            <a:ext cx="9243349" cy="664620"/>
          </a:xfrm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sz="2800"/>
              <a:t>Inhaltliche Angaben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319A1-8793-CBB6-E620-83FAA741CE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1376065"/>
            <a:ext cx="8341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Zielsetzung 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Wer oder was wird gesucht? Rohstoff, Anwendungspartner/ -tester, Kompetenz, …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C1BBBE-1FA5-80F6-CACC-2B693E5E21AC}"/>
              </a:ext>
            </a:extLst>
          </p:cNvPr>
          <p:cNvSpPr txBox="1"/>
          <p:nvPr/>
        </p:nvSpPr>
        <p:spPr>
          <a:xfrm>
            <a:off x="931228" y="1907185"/>
            <a:ext cx="9150320" cy="3672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</p:spTree>
    <p:extLst>
      <p:ext uri="{BB962C8B-B14F-4D97-AF65-F5344CB8AC3E}">
        <p14:creationId xmlns:p14="http://schemas.microsoft.com/office/powerpoint/2010/main" val="330839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055B19-4592-B147-31E7-24CE8F309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541490"/>
            <a:ext cx="9243349" cy="664620"/>
          </a:xfrm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sz="2800"/>
              <a:t>Inhaltliche Angaben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319A1-8793-CBB6-E620-83FAA741CE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8" y="1376065"/>
            <a:ext cx="63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Qualität 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Reinheit, Konzentration, …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C1BBBE-1FA5-80F6-CACC-2B693E5E21AC}"/>
              </a:ext>
            </a:extLst>
          </p:cNvPr>
          <p:cNvSpPr txBox="1"/>
          <p:nvPr/>
        </p:nvSpPr>
        <p:spPr>
          <a:xfrm>
            <a:off x="931228" y="1907185"/>
            <a:ext cx="9150320" cy="900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168456-37AD-BCA5-845A-8EC19E9D2F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8" y="2977140"/>
            <a:ext cx="63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Quantität 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Produktmengen, Größenordnung, …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72CC5C-FB5B-012D-7B58-07754E2E6491}"/>
              </a:ext>
            </a:extLst>
          </p:cNvPr>
          <p:cNvSpPr txBox="1"/>
          <p:nvPr/>
        </p:nvSpPr>
        <p:spPr>
          <a:xfrm>
            <a:off x="931228" y="3508260"/>
            <a:ext cx="9150320" cy="900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F6B366-616C-3DEC-E753-148D270137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536895"/>
            <a:ext cx="63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Sonstige Anforderungen 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Zertifikate, Lebensmittelechtheit, …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778C70-AC68-99AB-7464-4425A214B2CC}"/>
              </a:ext>
            </a:extLst>
          </p:cNvPr>
          <p:cNvSpPr txBox="1"/>
          <p:nvPr/>
        </p:nvSpPr>
        <p:spPr>
          <a:xfrm>
            <a:off x="931230" y="5068015"/>
            <a:ext cx="9150320" cy="900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</p:spTree>
    <p:extLst>
      <p:ext uri="{BB962C8B-B14F-4D97-AF65-F5344CB8AC3E}">
        <p14:creationId xmlns:p14="http://schemas.microsoft.com/office/powerpoint/2010/main" val="272457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055B19-4592-B147-31E7-24CE8F309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541490"/>
            <a:ext cx="9243349" cy="664620"/>
          </a:xfrm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sz="2800"/>
              <a:t>Wertschöpfungskette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319A1-8793-CBB6-E620-83FAA741CE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1348015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Ausgangsstoff </a:t>
            </a:r>
            <a:r>
              <a:rPr lang="de-DE" sz="1100" b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Nichtzutreffendes bitte löschen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01FE26-1CA1-4A9B-3CEC-78EC05A7C10F}"/>
              </a:ext>
            </a:extLst>
          </p:cNvPr>
          <p:cNvSpPr txBox="1"/>
          <p:nvPr/>
        </p:nvSpPr>
        <p:spPr>
          <a:xfrm>
            <a:off x="931229" y="1883790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6BFCF3-201D-E075-4A65-884C545724C1}"/>
              </a:ext>
            </a:extLst>
          </p:cNvPr>
          <p:cNvSpPr txBox="1"/>
          <p:nvPr/>
        </p:nvSpPr>
        <p:spPr>
          <a:xfrm>
            <a:off x="5379813" y="1382391"/>
            <a:ext cx="470173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vorhanden, teils vorhanden, nicht vorhanden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230722-2E73-9350-7CCA-6FFF603436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2607886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Technologie </a:t>
            </a:r>
            <a:r>
              <a:rPr lang="de-DE" sz="1100" b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Nichtzutreffendes bitte löschen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0AF725-6B8A-67F1-64C1-F5A87A803020}"/>
              </a:ext>
            </a:extLst>
          </p:cNvPr>
          <p:cNvSpPr txBox="1"/>
          <p:nvPr/>
        </p:nvSpPr>
        <p:spPr>
          <a:xfrm>
            <a:off x="931229" y="3143661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04DAB-F561-1EA5-B062-5F078367BF77}"/>
              </a:ext>
            </a:extLst>
          </p:cNvPr>
          <p:cNvSpPr txBox="1"/>
          <p:nvPr/>
        </p:nvSpPr>
        <p:spPr>
          <a:xfrm>
            <a:off x="5379813" y="2642262"/>
            <a:ext cx="470173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vorhanden, teils vorhanden, nicht vorhanden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95887FA-660C-5C0D-39AB-D9397DEE9D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3867757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Zwischenprodukt </a:t>
            </a:r>
            <a:r>
              <a:rPr lang="de-DE" sz="1100" b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Nichtzutreffendes bitte löschen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2313CA3-6AC1-81DE-18C6-A1B554DE731E}"/>
              </a:ext>
            </a:extLst>
          </p:cNvPr>
          <p:cNvSpPr txBox="1"/>
          <p:nvPr/>
        </p:nvSpPr>
        <p:spPr>
          <a:xfrm>
            <a:off x="931229" y="4403532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6B1CEA6-B824-8B0A-01B5-969BE0431AD7}"/>
              </a:ext>
            </a:extLst>
          </p:cNvPr>
          <p:cNvSpPr txBox="1"/>
          <p:nvPr/>
        </p:nvSpPr>
        <p:spPr>
          <a:xfrm>
            <a:off x="5379813" y="3902133"/>
            <a:ext cx="470173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vorhanden, teils vorhanden, nicht vorhanden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A46E67-5D5B-2928-C08F-781BFAD32C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199" y="512762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Ubuntu" panose="020B0504030602030204" pitchFamily="34" charset="0"/>
              </a:rPr>
              <a:t>Endprodukt </a:t>
            </a:r>
            <a:r>
              <a:rPr lang="de-DE" sz="1100" b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Nichtzutreffendes bitte löschen</a:t>
            </a:r>
            <a:endParaRPr lang="de-DE" sz="2000" b="1">
              <a:latin typeface="Ubuntu" panose="020B0504030602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86A7109-3785-0EF2-6A2A-189454FEA8C4}"/>
              </a:ext>
            </a:extLst>
          </p:cNvPr>
          <p:cNvSpPr txBox="1"/>
          <p:nvPr/>
        </p:nvSpPr>
        <p:spPr>
          <a:xfrm>
            <a:off x="931229" y="5663403"/>
            <a:ext cx="91503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Text eingeben…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ACC1C60-DF41-99ED-3DF4-A7EAD47B4F29}"/>
              </a:ext>
            </a:extLst>
          </p:cNvPr>
          <p:cNvSpPr txBox="1"/>
          <p:nvPr/>
        </p:nvSpPr>
        <p:spPr>
          <a:xfrm>
            <a:off x="5379813" y="5162004"/>
            <a:ext cx="470173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Ubuntu" panose="020B0504030602030204" pitchFamily="34" charset="0"/>
              </a:rPr>
              <a:t>vorhanden, teils vorhanden, nicht vorhanden</a:t>
            </a:r>
          </a:p>
        </p:txBody>
      </p:sp>
    </p:spTree>
    <p:extLst>
      <p:ext uri="{BB962C8B-B14F-4D97-AF65-F5344CB8AC3E}">
        <p14:creationId xmlns:p14="http://schemas.microsoft.com/office/powerpoint/2010/main" val="317643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o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BA1E"/>
      </a:accent1>
      <a:accent2>
        <a:srgbClr val="14352C"/>
      </a:accent2>
      <a:accent3>
        <a:srgbClr val="3AA935"/>
      </a:accent3>
      <a:accent4>
        <a:srgbClr val="DCDC00"/>
      </a:accent4>
      <a:accent5>
        <a:srgbClr val="3AA934"/>
      </a:accent5>
      <a:accent6>
        <a:srgbClr val="06663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7" id="{2D0300BA-6A3C-4B5D-B06B-403D5E0B074E}" vid="{9AFFBE6E-087F-4F44-8F82-47CFCB09CC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d47c13-4e60-48eb-9d4b-ad085f11843c">
      <Terms xmlns="http://schemas.microsoft.com/office/infopath/2007/PartnerControls"/>
    </lcf76f155ced4ddcb4097134ff3c332f>
    <TaxCatchAll xmlns="aaf192ca-f25e-461c-9bc7-44172d9f51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7F8E4C1D35B048A5F3750F7A0E688F" ma:contentTypeVersion="17" ma:contentTypeDescription="Ein neues Dokument erstellen." ma:contentTypeScope="" ma:versionID="5024960e815dad95490e2dc7406df10c">
  <xsd:schema xmlns:xsd="http://www.w3.org/2001/XMLSchema" xmlns:xs="http://www.w3.org/2001/XMLSchema" xmlns:p="http://schemas.microsoft.com/office/2006/metadata/properties" xmlns:ns2="85d47c13-4e60-48eb-9d4b-ad085f11843c" xmlns:ns3="aaf192ca-f25e-461c-9bc7-44172d9f5121" targetNamespace="http://schemas.microsoft.com/office/2006/metadata/properties" ma:root="true" ma:fieldsID="fb645ea26c2b18ca0d7d1caf191418d5" ns2:_="" ns3:_="">
    <xsd:import namespace="85d47c13-4e60-48eb-9d4b-ad085f11843c"/>
    <xsd:import namespace="aaf192ca-f25e-461c-9bc7-44172d9f5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47c13-4e60-48eb-9d4b-ad085f118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0833cbbe-5b51-4bdf-b41b-26705df7e2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192ca-f25e-461c-9bc7-44172d9f5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c4ae783-b6bc-497e-8009-182b0385a97f}" ma:internalName="TaxCatchAll" ma:showField="CatchAllData" ma:web="aaf192ca-f25e-461c-9bc7-44172d9f5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EB6A6-6AE0-42D4-818A-86741EFACACC}">
  <ds:schemaRefs>
    <ds:schemaRef ds:uri="4cdd862d-e803-42d7-a89b-683d723853e8"/>
    <ds:schemaRef ds:uri="60cf81fa-6499-4f69-ba4d-91edbda5f1dc"/>
    <ds:schemaRef ds:uri="85d47c13-4e60-48eb-9d4b-ad085f11843c"/>
    <ds:schemaRef ds:uri="aaf192ca-f25e-461c-9bc7-44172d9f51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7D69F1-19E3-48AE-97CA-D6F8C237E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9D269-4DF8-4024-A4BD-0BC3C93A7254}">
  <ds:schemaRefs>
    <ds:schemaRef ds:uri="85d47c13-4e60-48eb-9d4b-ad085f11843c"/>
    <ds:schemaRef ds:uri="aaf192ca-f25e-461c-9bc7-44172d9f51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BioZ-Vorlage-intern</Template>
  <TotalTime>0</TotalTime>
  <Words>186</Words>
  <Application>Microsoft Office PowerPoint</Application>
  <PresentationFormat>Breitbild</PresentationFormat>
  <Paragraphs>40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Source Serif Pro</vt:lpstr>
      <vt:lpstr>Ubuntu</vt:lpstr>
      <vt:lpstr>Office</vt:lpstr>
      <vt:lpstr>PowerPoint-Präsentation</vt:lpstr>
      <vt:lpstr>Preview: Challenges auf bio-z.de</vt:lpstr>
      <vt:lpstr>Allgemeine Angaben</vt:lpstr>
      <vt:lpstr>Inhaltliche Angaben</vt:lpstr>
      <vt:lpstr>Inhaltliche Angaben</vt:lpstr>
      <vt:lpstr>Inhaltliche Angaben</vt:lpstr>
      <vt:lpstr>Wertschöpfungskette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Noah Buchterkirchen</dc:creator>
  <cp:lastModifiedBy>Lukas Metzger-Lindner</cp:lastModifiedBy>
  <cp:revision>1</cp:revision>
  <dcterms:created xsi:type="dcterms:W3CDTF">2023-08-21T08:58:13Z</dcterms:created>
  <dcterms:modified xsi:type="dcterms:W3CDTF">2023-08-28T12:42:35Z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0x010100247F8E4C1D35B048A5F3750F7A0E688F</vt:lpwstr>
  </property>
  <property fmtid="{D5CDD505-2E9C-101B-9397-08002B2CF9AE}" pid="3" name="MediaServiceImageTags">
    <vt:lpwstr/>
  </property>
</Properties>
</file>