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7A7A"/>
    <a:srgbClr val="555A60"/>
    <a:srgbClr val="3C3C3B"/>
    <a:srgbClr val="DEDC00"/>
    <a:srgbClr val="15362D"/>
    <a:srgbClr val="13560D"/>
    <a:srgbClr val="95C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4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FE46C7A-C5DE-4542-B6A6-3143F9D24BF5}"/>
              </a:ext>
            </a:extLst>
          </p:cNvPr>
          <p:cNvSpPr/>
          <p:nvPr userDrawn="1"/>
        </p:nvSpPr>
        <p:spPr>
          <a:xfrm>
            <a:off x="0" y="0"/>
            <a:ext cx="12192000" cy="5199646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A683A7-5846-EE47-98EB-FE6D6D679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80747" y="5597809"/>
            <a:ext cx="676833" cy="67683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7205B18-07B6-FF40-A454-0256A0F693D5}"/>
              </a:ext>
            </a:extLst>
          </p:cNvPr>
          <p:cNvSpPr/>
          <p:nvPr userDrawn="1"/>
        </p:nvSpPr>
        <p:spPr>
          <a:xfrm>
            <a:off x="0" y="5056909"/>
            <a:ext cx="12192000" cy="1801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D7140E-1D68-5148-94C5-3391A33B1A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4701" y="5727430"/>
            <a:ext cx="1922558" cy="60278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4F36240-7DF1-9E42-9D22-4316D9D350CA}"/>
              </a:ext>
            </a:extLst>
          </p:cNvPr>
          <p:cNvSpPr/>
          <p:nvPr userDrawn="1"/>
        </p:nvSpPr>
        <p:spPr>
          <a:xfrm>
            <a:off x="10787743" y="5203371"/>
            <a:ext cx="1404257" cy="1654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FB93775-AC94-E24C-B9CD-FE58FCD93E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0933" y="5493832"/>
            <a:ext cx="1310191" cy="9787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3FE5A6-F899-A448-9A50-94A50D93AF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43498" y="1098019"/>
            <a:ext cx="3286691" cy="28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77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AEFD1-78D6-E246-A45F-199FE743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968A66-DAD1-5141-BC70-CE78A89C1E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2151" y="1996024"/>
            <a:ext cx="10133527" cy="37608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0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04DDA65-773C-C34E-88C3-6A2DCD6738D3}"/>
              </a:ext>
            </a:extLst>
          </p:cNvPr>
          <p:cNvSpPr/>
          <p:nvPr userDrawn="1"/>
        </p:nvSpPr>
        <p:spPr>
          <a:xfrm>
            <a:off x="0" y="160396"/>
            <a:ext cx="2349190" cy="185854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8A8C9FF-7189-0C44-B09E-3BF202445E21}"/>
              </a:ext>
            </a:extLst>
          </p:cNvPr>
          <p:cNvSpPr/>
          <p:nvPr userDrawn="1"/>
        </p:nvSpPr>
        <p:spPr>
          <a:xfrm rot="16200000">
            <a:off x="10896614" y="264349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E776F32-3D07-5749-A9EF-75075251351B}"/>
              </a:ext>
            </a:extLst>
          </p:cNvPr>
          <p:cNvSpPr/>
          <p:nvPr userDrawn="1"/>
        </p:nvSpPr>
        <p:spPr>
          <a:xfrm>
            <a:off x="10632265" y="0"/>
            <a:ext cx="1559735" cy="1031037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28938F0-101A-D64E-ACEF-460C38D2CAAB}"/>
              </a:ext>
            </a:extLst>
          </p:cNvPr>
          <p:cNvSpPr/>
          <p:nvPr userDrawn="1"/>
        </p:nvSpPr>
        <p:spPr>
          <a:xfrm>
            <a:off x="10860000" y="0"/>
            <a:ext cx="1332000" cy="1332000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21E34E2B-8761-A947-8AF0-22DCF136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490"/>
            <a:ext cx="9243349" cy="114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4B5F932-26A7-CB4C-A044-584AF4CA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383982" cy="404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15F8E6C-5DE6-7F4D-A7D4-8B42B2897F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3605" y="6100565"/>
            <a:ext cx="1607493" cy="50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492D870-9220-3F43-8ADA-28A562FA28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063756" y="253435"/>
            <a:ext cx="904898" cy="777009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64454D6E-26B6-4249-B71B-AF68C249C9A5}"/>
              </a:ext>
            </a:extLst>
          </p:cNvPr>
          <p:cNvSpPr/>
          <p:nvPr userDrawn="1"/>
        </p:nvSpPr>
        <p:spPr>
          <a:xfrm>
            <a:off x="0" y="6567826"/>
            <a:ext cx="7436244" cy="268658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B8F7FB7-621A-FB41-87B5-03F8F3DA2DC6}"/>
              </a:ext>
            </a:extLst>
          </p:cNvPr>
          <p:cNvSpPr/>
          <p:nvPr userDrawn="1"/>
        </p:nvSpPr>
        <p:spPr>
          <a:xfrm>
            <a:off x="0" y="6712411"/>
            <a:ext cx="7747146" cy="141891"/>
          </a:xfrm>
          <a:prstGeom prst="rect">
            <a:avLst/>
          </a:prstGeom>
          <a:solidFill>
            <a:srgbClr val="78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F0C9736-99AF-8544-ADB8-E456552F5883}"/>
              </a:ext>
            </a:extLst>
          </p:cNvPr>
          <p:cNvSpPr/>
          <p:nvPr userDrawn="1"/>
        </p:nvSpPr>
        <p:spPr>
          <a:xfrm>
            <a:off x="0" y="0"/>
            <a:ext cx="2661424" cy="185854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4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3DCCF79-2702-7241-88D7-3B2E3AE11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32" y="5557502"/>
            <a:ext cx="2057251" cy="8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123F3-0644-2A4B-AFBC-19B8E365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13AEF3-DEB5-D947-B1F3-83E8DACDD1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7C9DDA-BFDB-844B-A5C2-ECAC3605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5" y="6062192"/>
            <a:ext cx="1354720" cy="5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EB3042BA-6019-AFD6-EE05-742C8A0D8376}"/>
              </a:ext>
            </a:extLst>
          </p:cNvPr>
          <p:cNvSpPr/>
          <p:nvPr/>
        </p:nvSpPr>
        <p:spPr>
          <a:xfrm>
            <a:off x="7767021" y="4663441"/>
            <a:ext cx="1484555" cy="119947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F123F3-0644-2A4B-AFBC-19B8E365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BioZ Design Guidelines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7C9DDA-BFDB-844B-A5C2-ECAC36055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5" y="6062192"/>
            <a:ext cx="1354720" cy="57982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A521DB24-D2A0-8585-94F6-426937C66ADF}"/>
              </a:ext>
            </a:extLst>
          </p:cNvPr>
          <p:cNvSpPr/>
          <p:nvPr/>
        </p:nvSpPr>
        <p:spPr>
          <a:xfrm>
            <a:off x="2070848" y="2297425"/>
            <a:ext cx="991497" cy="921918"/>
          </a:xfrm>
          <a:prstGeom prst="rect">
            <a:avLst/>
          </a:prstGeom>
          <a:solidFill>
            <a:srgbClr val="95C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6C04AB-0861-8781-1C39-09A47997198D}"/>
              </a:ext>
            </a:extLst>
          </p:cNvPr>
          <p:cNvSpPr/>
          <p:nvPr/>
        </p:nvSpPr>
        <p:spPr>
          <a:xfrm>
            <a:off x="3212951" y="2297425"/>
            <a:ext cx="991497" cy="921918"/>
          </a:xfrm>
          <a:prstGeom prst="rect">
            <a:avLst/>
          </a:prstGeom>
          <a:solidFill>
            <a:srgbClr val="1356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FAA06C-3EBD-D275-E4BD-98B4EE0BA117}"/>
              </a:ext>
            </a:extLst>
          </p:cNvPr>
          <p:cNvSpPr/>
          <p:nvPr/>
        </p:nvSpPr>
        <p:spPr>
          <a:xfrm>
            <a:off x="4355054" y="2297425"/>
            <a:ext cx="991497" cy="921918"/>
          </a:xfrm>
          <a:prstGeom prst="rect">
            <a:avLst/>
          </a:prstGeom>
          <a:solidFill>
            <a:srgbClr val="153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844714F-9BE8-F183-5CAE-669A468527B2}"/>
              </a:ext>
            </a:extLst>
          </p:cNvPr>
          <p:cNvSpPr/>
          <p:nvPr/>
        </p:nvSpPr>
        <p:spPr>
          <a:xfrm>
            <a:off x="928745" y="2297425"/>
            <a:ext cx="991497" cy="921918"/>
          </a:xfrm>
          <a:prstGeom prst="rect">
            <a:avLst/>
          </a:prstGeom>
          <a:solidFill>
            <a:srgbClr val="D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5832675-9293-EE86-7259-3431E91CEA9D}"/>
              </a:ext>
            </a:extLst>
          </p:cNvPr>
          <p:cNvSpPr/>
          <p:nvPr/>
        </p:nvSpPr>
        <p:spPr>
          <a:xfrm>
            <a:off x="928745" y="4055560"/>
            <a:ext cx="991497" cy="921918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74932B9-2C37-AA3D-9960-13AAE4CC110C}"/>
              </a:ext>
            </a:extLst>
          </p:cNvPr>
          <p:cNvSpPr/>
          <p:nvPr/>
        </p:nvSpPr>
        <p:spPr>
          <a:xfrm>
            <a:off x="2070848" y="4055560"/>
            <a:ext cx="991497" cy="921918"/>
          </a:xfrm>
          <a:prstGeom prst="rect">
            <a:avLst/>
          </a:prstGeom>
          <a:solidFill>
            <a:srgbClr val="555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8131563-6805-BA5E-B455-5C88F4C76844}"/>
              </a:ext>
            </a:extLst>
          </p:cNvPr>
          <p:cNvSpPr/>
          <p:nvPr/>
        </p:nvSpPr>
        <p:spPr>
          <a:xfrm>
            <a:off x="3212950" y="4055560"/>
            <a:ext cx="991497" cy="921918"/>
          </a:xfrm>
          <a:prstGeom prst="rect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FD13F59-64A6-938B-3F52-110CA8EDDDE6}"/>
              </a:ext>
            </a:extLst>
          </p:cNvPr>
          <p:cNvSpPr txBox="1"/>
          <p:nvPr/>
        </p:nvSpPr>
        <p:spPr>
          <a:xfrm>
            <a:off x="928744" y="3377411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#DEDC00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D803864-7539-6C4B-D9A0-2EE2AD893FA0}"/>
              </a:ext>
            </a:extLst>
          </p:cNvPr>
          <p:cNvSpPr txBox="1"/>
          <p:nvPr/>
        </p:nvSpPr>
        <p:spPr>
          <a:xfrm>
            <a:off x="2070847" y="3365121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#95C121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9C1DC46-E950-FC27-01F5-32EFE42F2515}"/>
              </a:ext>
            </a:extLst>
          </p:cNvPr>
          <p:cNvSpPr txBox="1"/>
          <p:nvPr/>
        </p:nvSpPr>
        <p:spPr>
          <a:xfrm>
            <a:off x="3212950" y="3365120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#13560D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378E00B-5B5C-A496-D903-A5870AB5AFA6}"/>
              </a:ext>
            </a:extLst>
          </p:cNvPr>
          <p:cNvSpPr txBox="1"/>
          <p:nvPr/>
        </p:nvSpPr>
        <p:spPr>
          <a:xfrm>
            <a:off x="4355054" y="3365119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#15362D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D43F95-2150-C6AE-B63F-3B0490DDEA03}"/>
              </a:ext>
            </a:extLst>
          </p:cNvPr>
          <p:cNvSpPr txBox="1"/>
          <p:nvPr/>
        </p:nvSpPr>
        <p:spPr>
          <a:xfrm>
            <a:off x="930538" y="5116564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#3C3C3B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D397E4-6EA8-9BA4-64B5-0F8FF471D087}"/>
              </a:ext>
            </a:extLst>
          </p:cNvPr>
          <p:cNvSpPr txBox="1"/>
          <p:nvPr/>
        </p:nvSpPr>
        <p:spPr>
          <a:xfrm>
            <a:off x="2072641" y="5104274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#555A60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965EA9D-AACF-4F23-7F21-00BEF517CBF2}"/>
              </a:ext>
            </a:extLst>
          </p:cNvPr>
          <p:cNvSpPr txBox="1"/>
          <p:nvPr/>
        </p:nvSpPr>
        <p:spPr>
          <a:xfrm>
            <a:off x="3214744" y="5104273"/>
            <a:ext cx="991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>
                <a:latin typeface="Ubuntu" panose="020B0504030602030204" pitchFamily="34" charset="0"/>
              </a:rPr>
              <a:t>#7A7A7A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A9C6B72-7B4C-87D7-32D2-53B39DC1A3D0}"/>
              </a:ext>
            </a:extLst>
          </p:cNvPr>
          <p:cNvSpPr txBox="1"/>
          <p:nvPr/>
        </p:nvSpPr>
        <p:spPr>
          <a:xfrm>
            <a:off x="867784" y="1651798"/>
            <a:ext cx="348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Ubuntu" panose="020B0504030602030204" pitchFamily="34" charset="0"/>
              </a:rPr>
              <a:t>Farbcodes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E5693E1-EF44-580D-C7BF-E9EBA61CFB5E}"/>
              </a:ext>
            </a:extLst>
          </p:cNvPr>
          <p:cNvSpPr txBox="1"/>
          <p:nvPr/>
        </p:nvSpPr>
        <p:spPr>
          <a:xfrm>
            <a:off x="6264475" y="1671243"/>
            <a:ext cx="348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Ubuntu" panose="020B0504030602030204" pitchFamily="34" charset="0"/>
              </a:rPr>
              <a:t>Schriften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F36DA25-A51B-8319-7541-A0BC752708CE}"/>
              </a:ext>
            </a:extLst>
          </p:cNvPr>
          <p:cNvSpPr txBox="1"/>
          <p:nvPr/>
        </p:nvSpPr>
        <p:spPr>
          <a:xfrm>
            <a:off x="6264475" y="2218284"/>
            <a:ext cx="34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Ubuntu" panose="020B0504030602030204" pitchFamily="34" charset="0"/>
              </a:rPr>
              <a:t>Ubuntu		</a:t>
            </a:r>
          </a:p>
          <a:p>
            <a:r>
              <a:rPr lang="de-DE">
                <a:latin typeface="Ubuntu" panose="020B0504030602030204" pitchFamily="34" charset="0"/>
              </a:rPr>
              <a:t>Überschriften, Hervorhebungen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7F3426-7EEE-2FC1-D0C7-F2EC115A2704}"/>
              </a:ext>
            </a:extLst>
          </p:cNvPr>
          <p:cNvSpPr txBox="1"/>
          <p:nvPr/>
        </p:nvSpPr>
        <p:spPr>
          <a:xfrm>
            <a:off x="6264475" y="2966311"/>
            <a:ext cx="348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Source Sans Pro" panose="020B0503030403020204" pitchFamily="34" charset="0"/>
                <a:ea typeface="Source Sans Pro" panose="020B0503030403020204" pitchFamily="34" charset="0"/>
              </a:rPr>
              <a:t>Source Sans Pro</a:t>
            </a:r>
          </a:p>
          <a:p>
            <a:r>
              <a:rPr lang="de-DE">
                <a:latin typeface="Source Sans Pro" panose="020B0503030403020204" pitchFamily="34" charset="0"/>
                <a:ea typeface="Source Sans Pro" panose="020B0503030403020204" pitchFamily="34" charset="0"/>
              </a:rPr>
              <a:t>Beschriftungen, Textblöcke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380FC5-27F2-91B5-AC59-91BC6BB95FF9}"/>
              </a:ext>
            </a:extLst>
          </p:cNvPr>
          <p:cNvSpPr txBox="1"/>
          <p:nvPr/>
        </p:nvSpPr>
        <p:spPr>
          <a:xfrm>
            <a:off x="6243920" y="4055560"/>
            <a:ext cx="3487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>
                <a:latin typeface="Ubuntu" panose="020B0504030602030204" pitchFamily="34" charset="0"/>
              </a:rPr>
              <a:t>Logos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3655B0A-D6C3-1BEA-A80A-ABA3F812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96" y="4781223"/>
            <a:ext cx="1106210" cy="915521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BFA3942F-8C67-B090-6230-0DDC8C0C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219" y="4698983"/>
            <a:ext cx="125775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4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oZ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BA1E"/>
      </a:accent1>
      <a:accent2>
        <a:srgbClr val="14352C"/>
      </a:accent2>
      <a:accent3>
        <a:srgbClr val="3AA935"/>
      </a:accent3>
      <a:accent4>
        <a:srgbClr val="DCDC00"/>
      </a:accent4>
      <a:accent5>
        <a:srgbClr val="3AA934"/>
      </a:accent5>
      <a:accent6>
        <a:srgbClr val="066633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Z-Vorlage-extern" id="{7C6AA9FB-F097-45FC-810C-CCC60E10004D}" vid="{4E5EEA3E-E23A-4FEC-90DA-A551A9CB7C3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7F8E4C1D35B048A5F3750F7A0E688F" ma:contentTypeVersion="8" ma:contentTypeDescription="Ein neues Dokument erstellen." ma:contentTypeScope="" ma:versionID="a0d5939cf58cdc7b2ddf2216cb3ddb9c">
  <xsd:schema xmlns:xsd="http://www.w3.org/2001/XMLSchema" xmlns:xs="http://www.w3.org/2001/XMLSchema" xmlns:p="http://schemas.microsoft.com/office/2006/metadata/properties" xmlns:ns2="85d47c13-4e60-48eb-9d4b-ad085f11843c" xmlns:ns3="aaf192ca-f25e-461c-9bc7-44172d9f5121" targetNamespace="http://schemas.microsoft.com/office/2006/metadata/properties" ma:root="true" ma:fieldsID="a2995d54200d0f903617d4ba661b9a24" ns2:_="" ns3:_="">
    <xsd:import namespace="85d47c13-4e60-48eb-9d4b-ad085f11843c"/>
    <xsd:import namespace="aaf192ca-f25e-461c-9bc7-44172d9f5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47c13-4e60-48eb-9d4b-ad085f118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192ca-f25e-461c-9bc7-44172d9f5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3EB6A6-6AE0-42D4-818A-86741EFACACC}">
  <ds:schemaRefs>
    <ds:schemaRef ds:uri="http://purl.org/dc/terms/"/>
    <ds:schemaRef ds:uri="http://purl.org/dc/dcmitype/"/>
    <ds:schemaRef ds:uri="http://schemas.microsoft.com/office/2006/documentManagement/types"/>
    <ds:schemaRef ds:uri="85d47c13-4e60-48eb-9d4b-ad085f11843c"/>
    <ds:schemaRef ds:uri="http://www.w3.org/XML/1998/namespace"/>
    <ds:schemaRef ds:uri="http://purl.org/dc/elements/1.1/"/>
    <ds:schemaRef ds:uri="aaf192ca-f25e-461c-9bc7-44172d9f5121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87D69F1-19E3-48AE-97CA-D6F8C237EB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67D78-6904-446B-9F53-14D428D69E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d47c13-4e60-48eb-9d4b-ad085f11843c"/>
    <ds:schemaRef ds:uri="aaf192ca-f25e-461c-9bc7-44172d9f5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Office PowerPoint</Application>
  <PresentationFormat>Breitbild</PresentationFormat>
  <Paragraphs>15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Source Sans Pro</vt:lpstr>
      <vt:lpstr>Source Serif Pro</vt:lpstr>
      <vt:lpstr>Ubuntu</vt:lpstr>
      <vt:lpstr>Office</vt:lpstr>
      <vt:lpstr>PowerPoint-Präsentation</vt:lpstr>
      <vt:lpstr>PowerPoint-Präsentation</vt:lpstr>
      <vt:lpstr>BioZ Design 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Noah Buchterkirchen</dc:creator>
  <cp:lastModifiedBy>Isabella Lutze</cp:lastModifiedBy>
  <cp:revision>3</cp:revision>
  <dcterms:created xsi:type="dcterms:W3CDTF">2022-06-28T09:43:15Z</dcterms:created>
  <dcterms:modified xsi:type="dcterms:W3CDTF">2024-01-10T21:35:22Z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0x010100247F8E4C1D35B048A5F3750F7A0E688F</vt:lpwstr>
  </property>
</Properties>
</file>