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965" r:id="rId5"/>
    <p:sldId id="987" r:id="rId6"/>
    <p:sldId id="1005" r:id="rId7"/>
    <p:sldId id="1004" r:id="rId8"/>
    <p:sldId id="1006" r:id="rId9"/>
    <p:sldId id="1007" r:id="rId10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7C7DA7-F1C1-F02B-1FEE-F9F9F667F37B}" name="Ronny Kittler" initials="RK" userId="S::ronny.kittler@pi-culture.de::dadced4b-d18d-41db-abc2-94ffdcdf31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1BA139-8508-4B2B-9C7D-AC39E82BBEBE}" v="2" dt="2022-06-28T10:13:16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62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Stefan Müller" userId="S::stefan.mueller_miltitz-aromatics.de#ext#@innovationculture.onmicrosoft.com::55aba300-2cc3-4028-8a4c-d7edbd3ebc45" providerId="AD" clId="Web-{EABDECB6-B4FE-822C-FB79-8554CCC6AAE4}"/>
    <pc:docChg chg="modSld">
      <pc:chgData name="Dr. Stefan Müller" userId="S::stefan.mueller_miltitz-aromatics.de#ext#@innovationculture.onmicrosoft.com::55aba300-2cc3-4028-8a4c-d7edbd3ebc45" providerId="AD" clId="Web-{EABDECB6-B4FE-822C-FB79-8554CCC6AAE4}" dt="2022-05-09T07:59:39.770" v="16" actId="1076"/>
      <pc:docMkLst>
        <pc:docMk/>
      </pc:docMkLst>
      <pc:sldChg chg="addSp modSp">
        <pc:chgData name="Dr. Stefan Müller" userId="S::stefan.mueller_miltitz-aromatics.de#ext#@innovationculture.onmicrosoft.com::55aba300-2cc3-4028-8a4c-d7edbd3ebc45" providerId="AD" clId="Web-{EABDECB6-B4FE-822C-FB79-8554CCC6AAE4}" dt="2022-05-09T07:59:39.770" v="16" actId="1076"/>
        <pc:sldMkLst>
          <pc:docMk/>
          <pc:sldMk cId="489210086" sldId="987"/>
        </pc:sldMkLst>
        <pc:spChg chg="mod">
          <ac:chgData name="Dr. Stefan Müller" userId="S::stefan.mueller_miltitz-aromatics.de#ext#@innovationculture.onmicrosoft.com::55aba300-2cc3-4028-8a4c-d7edbd3ebc45" providerId="AD" clId="Web-{EABDECB6-B4FE-822C-FB79-8554CCC6AAE4}" dt="2022-05-09T07:59:38.050" v="15" actId="20577"/>
          <ac:spMkLst>
            <pc:docMk/>
            <pc:sldMk cId="489210086" sldId="987"/>
            <ac:spMk id="10" creationId="{35AD19EF-E710-7F4D-90CC-4D0BA9C3C749}"/>
          </ac:spMkLst>
        </pc:spChg>
        <pc:picChg chg="add mod">
          <ac:chgData name="Dr. Stefan Müller" userId="S::stefan.mueller_miltitz-aromatics.de#ext#@innovationculture.onmicrosoft.com::55aba300-2cc3-4028-8a4c-d7edbd3ebc45" providerId="AD" clId="Web-{EABDECB6-B4FE-822C-FB79-8554CCC6AAE4}" dt="2022-05-09T07:59:39.770" v="16" actId="1076"/>
          <ac:picMkLst>
            <pc:docMk/>
            <pc:sldMk cId="489210086" sldId="987"/>
            <ac:picMk id="2" creationId="{2C19A296-3330-4EEB-8E0E-8A3582CEA7C2}"/>
          </ac:picMkLst>
        </pc:picChg>
      </pc:sldChg>
    </pc:docChg>
  </pc:docChgLst>
  <pc:docChgLst>
    <pc:chgData name="Noah Buchterkirchen" userId="12609fb5-d145-4841-8c3e-c564243be4d2" providerId="ADAL" clId="{D71BA139-8508-4B2B-9C7D-AC39E82BBEBE}"/>
    <pc:docChg chg="custSel modSld modMainMaster">
      <pc:chgData name="Noah Buchterkirchen" userId="12609fb5-d145-4841-8c3e-c564243be4d2" providerId="ADAL" clId="{D71BA139-8508-4B2B-9C7D-AC39E82BBEBE}" dt="2022-06-28T10:13:42.371" v="2" actId="478"/>
      <pc:docMkLst>
        <pc:docMk/>
      </pc:docMkLst>
      <pc:sldChg chg="delSp mod">
        <pc:chgData name="Noah Buchterkirchen" userId="12609fb5-d145-4841-8c3e-c564243be4d2" providerId="ADAL" clId="{D71BA139-8508-4B2B-9C7D-AC39E82BBEBE}" dt="2022-06-28T10:13:42.371" v="2" actId="478"/>
        <pc:sldMkLst>
          <pc:docMk/>
          <pc:sldMk cId="489210086" sldId="987"/>
        </pc:sldMkLst>
        <pc:picChg chg="del">
          <ac:chgData name="Noah Buchterkirchen" userId="12609fb5-d145-4841-8c3e-c564243be4d2" providerId="ADAL" clId="{D71BA139-8508-4B2B-9C7D-AC39E82BBEBE}" dt="2022-06-28T10:13:42.371" v="2" actId="478"/>
          <ac:picMkLst>
            <pc:docMk/>
            <pc:sldMk cId="489210086" sldId="987"/>
            <ac:picMk id="5" creationId="{3A493D42-D7F6-AD42-82BA-F71F485029DB}"/>
          </ac:picMkLst>
        </pc:picChg>
      </pc:sldChg>
      <pc:sldMasterChg chg="modSp modSldLayout">
        <pc:chgData name="Noah Buchterkirchen" userId="12609fb5-d145-4841-8c3e-c564243be4d2" providerId="ADAL" clId="{D71BA139-8508-4B2B-9C7D-AC39E82BBEBE}" dt="2022-06-28T10:13:16.915" v="1" actId="14826"/>
        <pc:sldMasterMkLst>
          <pc:docMk/>
          <pc:sldMasterMk cId="2284847569" sldId="2147483660"/>
        </pc:sldMasterMkLst>
        <pc:picChg chg="mod">
          <ac:chgData name="Noah Buchterkirchen" userId="12609fb5-d145-4841-8c3e-c564243be4d2" providerId="ADAL" clId="{D71BA139-8508-4B2B-9C7D-AC39E82BBEBE}" dt="2022-06-28T10:13:16.915" v="1" actId="14826"/>
          <ac:picMkLst>
            <pc:docMk/>
            <pc:sldMasterMk cId="2284847569" sldId="2147483660"/>
            <ac:picMk id="14" creationId="{1860562B-77D1-314E-A796-EEEE37E1482B}"/>
          </ac:picMkLst>
        </pc:picChg>
        <pc:sldLayoutChg chg="modSp">
          <pc:chgData name="Noah Buchterkirchen" userId="12609fb5-d145-4841-8c3e-c564243be4d2" providerId="ADAL" clId="{D71BA139-8508-4B2B-9C7D-AC39E82BBEBE}" dt="2022-06-28T10:13:02.245" v="0" actId="14826"/>
          <pc:sldLayoutMkLst>
            <pc:docMk/>
            <pc:sldMasterMk cId="2284847569" sldId="2147483660"/>
            <pc:sldLayoutMk cId="1558934228" sldId="2147483661"/>
          </pc:sldLayoutMkLst>
          <pc:picChg chg="mod">
            <ac:chgData name="Noah Buchterkirchen" userId="12609fb5-d145-4841-8c3e-c564243be4d2" providerId="ADAL" clId="{D71BA139-8508-4B2B-9C7D-AC39E82BBEBE}" dt="2022-06-28T10:13:02.245" v="0" actId="14826"/>
            <ac:picMkLst>
              <pc:docMk/>
              <pc:sldMasterMk cId="2284847569" sldId="2147483660"/>
              <pc:sldLayoutMk cId="1558934228" sldId="2147483661"/>
              <ac:picMk id="19" creationId="{B65388D2-DAA6-FE4B-A913-EE2F04D1E9AF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BA6ADFF-851C-453A-87F3-FD6A09FFDE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8533CA-DFA0-49F0-824A-B3900EFAF4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D44ED-4D5E-4241-AA21-5DB69171B453}" type="datetimeFigureOut">
              <a:rPr lang="de-DE" smtClean="0"/>
              <a:t>28.06.2022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F81521-2EDF-4272-BA6F-C701312C90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6ACB40-9912-4C18-B42E-750CE9EABA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E1A9E-CACE-4027-821A-081AC60B8A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065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9A45525-24DD-45A8-B1A8-2D13337FB4C0}" type="datetimeFigureOut">
              <a:rPr lang="de-DE" smtClean="0"/>
              <a:t>28.06.2022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3D9B0F0-256F-45F3-A8C5-D236DB1379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99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093DC716-8571-8444-BDE5-4BBE196BBBF9}"/>
              </a:ext>
            </a:extLst>
          </p:cNvPr>
          <p:cNvSpPr/>
          <p:nvPr userDrawn="1"/>
        </p:nvSpPr>
        <p:spPr>
          <a:xfrm>
            <a:off x="0" y="0"/>
            <a:ext cx="12192000" cy="5199646"/>
          </a:xfrm>
          <a:prstGeom prst="rect">
            <a:avLst/>
          </a:prstGeom>
          <a:solidFill>
            <a:srgbClr val="153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0C898D5-E11B-8140-A42C-0B6CD7D9D9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80747" y="5597809"/>
            <a:ext cx="676833" cy="676833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1D9C9A05-AFE7-3B44-B9E2-F9FB87FFC5F1}"/>
              </a:ext>
            </a:extLst>
          </p:cNvPr>
          <p:cNvSpPr/>
          <p:nvPr userDrawn="1"/>
        </p:nvSpPr>
        <p:spPr>
          <a:xfrm>
            <a:off x="0" y="5056910"/>
            <a:ext cx="12192000" cy="1801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86622E3-670D-B849-9FC2-250E9F5641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2565" y="5727431"/>
            <a:ext cx="1922558" cy="602783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84082DC1-8C1A-0E40-B8BC-840E76C7C7FF}"/>
              </a:ext>
            </a:extLst>
          </p:cNvPr>
          <p:cNvSpPr/>
          <p:nvPr userDrawn="1"/>
        </p:nvSpPr>
        <p:spPr>
          <a:xfrm>
            <a:off x="10787743" y="5203371"/>
            <a:ext cx="1404257" cy="165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7582203-EF05-4346-8C64-0A10E990D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33366" y="5539443"/>
            <a:ext cx="1310191" cy="97875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65388D2-DAA6-FE4B-A913-EE2F04D1E9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498" y="1098019"/>
            <a:ext cx="3286691" cy="282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34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52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AED29-23C0-9E45-89D4-DAE4DF82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9691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2AFA893-E179-3649-9BE8-E30F9393C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9649691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E93B26-0185-7942-92FB-DBDED4506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25B793-92F0-7B43-B9F7-736779E7F7F4}" type="datetimeFigureOut">
              <a:t>28.06.2022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6326CA-B736-6447-88D0-BBB539C8E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AF3DCB-27FE-DD4B-89D4-C0585810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5164" y="6365604"/>
            <a:ext cx="565673" cy="365125"/>
          </a:xfrm>
          <a:prstGeom prst="rect">
            <a:avLst/>
          </a:prstGeom>
        </p:spPr>
        <p:txBody>
          <a:bodyPr/>
          <a:lstStyle/>
          <a:p>
            <a:fld id="{903CB007-CC67-8440-A833-F8C7245BFC7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1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6575AF6-83CE-E045-93AC-AE98889780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6ABE5E-F130-E64E-8F6F-EEEE42620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62D9E1-3092-AF41-B384-639F202EC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25B793-92F0-7B43-B9F7-736779E7F7F4}" type="datetimeFigureOut">
              <a:t>28.06.2022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01A115-BD99-C945-9107-8A7C473EE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61FEA0-07CD-5748-B89A-CD6FAEA0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5164" y="6365604"/>
            <a:ext cx="565673" cy="365125"/>
          </a:xfrm>
          <a:prstGeom prst="rect">
            <a:avLst/>
          </a:prstGeom>
        </p:spPr>
        <p:txBody>
          <a:bodyPr/>
          <a:lstStyle/>
          <a:p>
            <a:fld id="{903CB007-CC67-8440-A833-F8C7245BFC7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325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9D51F3-AC99-8843-AF9C-C0A01B0A7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F20328-9614-374A-A3AA-0050CC869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D98007-FCF6-0A48-83F2-CCA5D064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F577-A43E-AF48-8D8C-21E4AF82C20A}" type="datetimeFigureOut">
              <a:rPr lang="de-DE" smtClean="0"/>
              <a:t>28.06.2022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170318-9E70-F34A-A90D-0F7468EB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8088D-3D1A-F942-A2D9-216792F5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381-FF6D-3941-ACA0-FF4CB914A0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3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F53D54-A631-6E47-8407-8D6241D8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9691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A3B2B0-4B85-E944-8BD0-6B2E69CB3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969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239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A7FFA-6365-AE4E-B65E-E4072BCF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17A569-E64F-9149-B650-09445E8D9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4E037B-EF3F-1F4E-8C61-927191B1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25B793-92F0-7B43-B9F7-736779E7F7F4}" type="datetimeFigureOut">
              <a:t>28.06.2022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7FFE56-8603-7344-91F7-1F319DA0E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22D9F5-2480-A94E-AAA1-EC39994D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5164" y="6365604"/>
            <a:ext cx="565673" cy="365125"/>
          </a:xfrm>
          <a:prstGeom prst="rect">
            <a:avLst/>
          </a:prstGeom>
        </p:spPr>
        <p:txBody>
          <a:bodyPr/>
          <a:lstStyle/>
          <a:p>
            <a:fld id="{903CB007-CC67-8440-A833-F8C7245BFC7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85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6B7D3-90FD-8841-B15D-9F29384B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9691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94108C-7D4C-8549-9FB8-3197094F7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4119292-F6B9-014A-9127-5EB0C5C21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FD5995-0E72-2D47-90C4-7EBDC6244B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25B793-92F0-7B43-B9F7-736779E7F7F4}" type="datetimeFigureOut">
              <a:t>28.06.2022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85362F-DF53-8D46-92B2-4B580427D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DA8EACE-B75C-354F-AE38-7C2132B1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5164" y="6365604"/>
            <a:ext cx="565673" cy="365125"/>
          </a:xfrm>
          <a:prstGeom prst="rect">
            <a:avLst/>
          </a:prstGeom>
        </p:spPr>
        <p:txBody>
          <a:bodyPr/>
          <a:lstStyle/>
          <a:p>
            <a:fld id="{903CB007-CC67-8440-A833-F8C7245BFC7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32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372F64-6D34-F14D-822D-97EEA2C3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4DA5C5-84F3-C542-A10F-F31B1BF0A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A83A7A-EC1F-C549-A786-0DEDB91A3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D8CD9C0-6B10-194F-927F-BF7F64537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0486114-D9D5-5F47-BA49-5D221358F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40F2438-0134-9F47-8301-67BEE507A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25B793-92F0-7B43-B9F7-736779E7F7F4}" type="datetimeFigureOut">
              <a:t>28.06.2022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6D1B2E-3576-BA49-B96C-F5C8A8EF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0A7F54-CD6F-AE4C-AF78-CAA25BA9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5164" y="6365604"/>
            <a:ext cx="565673" cy="365125"/>
          </a:xfrm>
          <a:prstGeom prst="rect">
            <a:avLst/>
          </a:prstGeom>
        </p:spPr>
        <p:txBody>
          <a:bodyPr/>
          <a:lstStyle/>
          <a:p>
            <a:fld id="{903CB007-CC67-8440-A833-F8C7245BFC7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51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B6F20-1C46-1043-82F9-EDD9A197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9691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36B20F6-A9E4-0C4A-8DA0-074487C978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25B793-92F0-7B43-B9F7-736779E7F7F4}" type="datetimeFigureOut">
              <a:t>28.06.2022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334A0A-6BFE-8E45-9D76-EB8B5ECF6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3773ED-D42A-E94D-8744-B979352C0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5164" y="6365604"/>
            <a:ext cx="565673" cy="365125"/>
          </a:xfrm>
          <a:prstGeom prst="rect">
            <a:avLst/>
          </a:prstGeom>
        </p:spPr>
        <p:txBody>
          <a:bodyPr/>
          <a:lstStyle/>
          <a:p>
            <a:fld id="{903CB007-CC67-8440-A833-F8C7245BFC7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69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16FDDD7-F4AF-F24E-A823-3CD00059A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25B793-92F0-7B43-B9F7-736779E7F7F4}" type="datetimeFigureOut">
              <a:t>28.06.2022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C4CD4F0-6D8B-F741-B58F-C87B42EE7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9692F1-BC17-2446-97C5-CD8A15C8B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5164" y="6365604"/>
            <a:ext cx="565673" cy="365125"/>
          </a:xfrm>
          <a:prstGeom prst="rect">
            <a:avLst/>
          </a:prstGeom>
        </p:spPr>
        <p:txBody>
          <a:bodyPr/>
          <a:lstStyle/>
          <a:p>
            <a:fld id="{903CB007-CC67-8440-A833-F8C7245BFC7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64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FB371-97C5-1C4A-823F-6021C1BEF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E3AF4A-1DB0-1F46-8F84-443553470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C08E38-D932-4A43-9E84-7C36CF900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62797C0-4114-E048-A1E1-467D32DA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25B793-92F0-7B43-B9F7-736779E7F7F4}" type="datetimeFigureOut">
              <a:t>28.06.2022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FD3C0C-0AF6-7D4F-A7A0-0384C903A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80D5853-BB50-E649-82D9-BD15C417E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5164" y="6365604"/>
            <a:ext cx="565673" cy="365125"/>
          </a:xfrm>
          <a:prstGeom prst="rect">
            <a:avLst/>
          </a:prstGeom>
        </p:spPr>
        <p:txBody>
          <a:bodyPr/>
          <a:lstStyle/>
          <a:p>
            <a:fld id="{903CB007-CC67-8440-A833-F8C7245BFC7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63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32D5E4-BBE5-CB44-9A61-C60397F0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38B5C1-C2F4-BC4C-9535-FACF18F2B6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9C2A78-81FE-104F-AB74-0F8E5706B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35F2209-EB3C-8B4E-8AC4-8685710C61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25B793-92F0-7B43-B9F7-736779E7F7F4}" type="datetimeFigureOut">
              <a:t>28.06.2022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708B49-53A0-7E4C-B2DF-3037F781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BF8170-2F4C-1F4A-8CA0-9B31FDA41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5164" y="6365604"/>
            <a:ext cx="565673" cy="365125"/>
          </a:xfrm>
          <a:prstGeom prst="rect">
            <a:avLst/>
          </a:prstGeom>
        </p:spPr>
        <p:txBody>
          <a:bodyPr/>
          <a:lstStyle/>
          <a:p>
            <a:fld id="{903CB007-CC67-8440-A833-F8C7245BFC7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32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hteck 49">
            <a:extLst>
              <a:ext uri="{FF2B5EF4-FFF2-40B4-BE49-F238E27FC236}">
                <a16:creationId xmlns:a16="http://schemas.microsoft.com/office/drawing/2014/main" id="{3ABFA077-B452-984C-8C92-A3C844F848AA}"/>
              </a:ext>
            </a:extLst>
          </p:cNvPr>
          <p:cNvSpPr/>
          <p:nvPr userDrawn="1"/>
        </p:nvSpPr>
        <p:spPr>
          <a:xfrm>
            <a:off x="0" y="160396"/>
            <a:ext cx="2349190" cy="185854"/>
          </a:xfrm>
          <a:prstGeom prst="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439D00DC-BDB5-854C-868D-EFD36660920A}"/>
              </a:ext>
            </a:extLst>
          </p:cNvPr>
          <p:cNvSpPr/>
          <p:nvPr userDrawn="1"/>
        </p:nvSpPr>
        <p:spPr>
          <a:xfrm rot="16200000">
            <a:off x="10896614" y="264349"/>
            <a:ext cx="1559735" cy="1031037"/>
          </a:xfrm>
          <a:prstGeom prst="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B28C7C61-A0DF-FF4E-A619-455938A503B2}"/>
              </a:ext>
            </a:extLst>
          </p:cNvPr>
          <p:cNvSpPr/>
          <p:nvPr userDrawn="1"/>
        </p:nvSpPr>
        <p:spPr>
          <a:xfrm>
            <a:off x="10632265" y="0"/>
            <a:ext cx="1559735" cy="1031037"/>
          </a:xfrm>
          <a:prstGeom prst="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14C77684-427E-F841-8187-6826845E6B99}"/>
              </a:ext>
            </a:extLst>
          </p:cNvPr>
          <p:cNvSpPr/>
          <p:nvPr userDrawn="1"/>
        </p:nvSpPr>
        <p:spPr>
          <a:xfrm>
            <a:off x="10860000" y="0"/>
            <a:ext cx="1332000" cy="1332000"/>
          </a:xfrm>
          <a:prstGeom prst="rect">
            <a:avLst/>
          </a:prstGeom>
          <a:solidFill>
            <a:srgbClr val="153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6CBDB30E-78FD-A346-A7DC-AFCD24BD7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1490"/>
            <a:ext cx="9243349" cy="1149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F3079FD-95D2-CE43-A7FA-F93DB9478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383982" cy="4046404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F839FA2A-2583-D44E-A24D-6A81072E365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73605" y="6127141"/>
            <a:ext cx="1607493" cy="504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860562B-77D1-314E-A796-EEEE37E1482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3756" y="253435"/>
            <a:ext cx="904898" cy="777009"/>
          </a:xfrm>
          <a:prstGeom prst="rect">
            <a:avLst/>
          </a:prstGeom>
        </p:spPr>
      </p:pic>
      <p:sp>
        <p:nvSpPr>
          <p:cNvPr id="39" name="Rechteck 38">
            <a:extLst>
              <a:ext uri="{FF2B5EF4-FFF2-40B4-BE49-F238E27FC236}">
                <a16:creationId xmlns:a16="http://schemas.microsoft.com/office/drawing/2014/main" id="{1795CB62-1C1C-4340-8F3E-68C776B52FBC}"/>
              </a:ext>
            </a:extLst>
          </p:cNvPr>
          <p:cNvSpPr/>
          <p:nvPr userDrawn="1"/>
        </p:nvSpPr>
        <p:spPr>
          <a:xfrm>
            <a:off x="0" y="6567826"/>
            <a:ext cx="7436244" cy="268658"/>
          </a:xfrm>
          <a:prstGeom prst="rect">
            <a:avLst/>
          </a:prstGeom>
          <a:solidFill>
            <a:srgbClr val="153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474E408B-FA51-484E-9318-B820B2034E48}"/>
              </a:ext>
            </a:extLst>
          </p:cNvPr>
          <p:cNvSpPr/>
          <p:nvPr userDrawn="1"/>
        </p:nvSpPr>
        <p:spPr>
          <a:xfrm>
            <a:off x="0" y="6712411"/>
            <a:ext cx="7747146" cy="141891"/>
          </a:xfrm>
          <a:prstGeom prst="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DCD6A4E5-12B4-8643-B613-0F8060B0B541}"/>
              </a:ext>
            </a:extLst>
          </p:cNvPr>
          <p:cNvSpPr/>
          <p:nvPr userDrawn="1"/>
        </p:nvSpPr>
        <p:spPr>
          <a:xfrm>
            <a:off x="0" y="0"/>
            <a:ext cx="2661424" cy="185854"/>
          </a:xfrm>
          <a:prstGeom prst="rect">
            <a:avLst/>
          </a:prstGeom>
          <a:solidFill>
            <a:srgbClr val="153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84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Ubuntu" panose="020B0504030602030204" pitchFamily="34" charset="0"/>
          <a:ea typeface="Source Sans Pro" panose="020B0503030403020204" pitchFamily="34" charset="0"/>
          <a:cs typeface="Poppins Semi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8FAA02B-F75C-410B-9BB3-7D757063DFC0}"/>
              </a:ext>
            </a:extLst>
          </p:cNvPr>
          <p:cNvSpPr txBox="1"/>
          <p:nvPr/>
        </p:nvSpPr>
        <p:spPr>
          <a:xfrm>
            <a:off x="5727668" y="2947885"/>
            <a:ext cx="6070194" cy="1047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4800" b="1">
                <a:solidFill>
                  <a:schemeClr val="bg1"/>
                </a:solidFill>
                <a:latin typeface="Ubuntu" panose="020B0504030602030204" pitchFamily="34" charset="0"/>
                <a:ea typeface="Source Sans Pro" panose="020B0503030403020204" pitchFamily="34" charset="0"/>
              </a:rPr>
              <a:t>Projektvorstellung</a:t>
            </a:r>
          </a:p>
        </p:txBody>
      </p:sp>
    </p:spTree>
    <p:extLst>
      <p:ext uri="{BB962C8B-B14F-4D97-AF65-F5344CB8AC3E}">
        <p14:creationId xmlns:p14="http://schemas.microsoft.com/office/powerpoint/2010/main" val="228997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23D2B95-F686-7D42-8212-E14234A3E044}"/>
              </a:ext>
            </a:extLst>
          </p:cNvPr>
          <p:cNvSpPr/>
          <p:nvPr/>
        </p:nvSpPr>
        <p:spPr>
          <a:xfrm>
            <a:off x="2999577" y="870481"/>
            <a:ext cx="2775857" cy="849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5AD19EF-E710-7F4D-90CC-4D0BA9C3C749}"/>
              </a:ext>
            </a:extLst>
          </p:cNvPr>
          <p:cNvSpPr/>
          <p:nvPr/>
        </p:nvSpPr>
        <p:spPr>
          <a:xfrm>
            <a:off x="315434" y="3757366"/>
            <a:ext cx="11400315" cy="21852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3200" b="1" dirty="0">
                <a:solidFill>
                  <a:srgbClr val="12550D"/>
                </a:solidFill>
                <a:highlight>
                  <a:srgbClr val="FFFF00"/>
                </a:highlight>
                <a:latin typeface="Calibri"/>
                <a:cs typeface="Calibri"/>
              </a:rPr>
              <a:t>M4F – MADE </a:t>
            </a:r>
            <a:r>
              <a:rPr lang="de-DE" sz="3200" b="1" dirty="0" err="1">
                <a:solidFill>
                  <a:srgbClr val="12550D"/>
                </a:solidFill>
                <a:highlight>
                  <a:srgbClr val="FFFF00"/>
                </a:highlight>
                <a:latin typeface="Calibri"/>
                <a:cs typeface="Calibri"/>
              </a:rPr>
              <a:t>for</a:t>
            </a:r>
            <a:r>
              <a:rPr lang="de-DE" sz="3200" b="1" dirty="0">
                <a:solidFill>
                  <a:srgbClr val="12550D"/>
                </a:solidFill>
                <a:highlight>
                  <a:srgbClr val="FFFF00"/>
                </a:highlight>
                <a:latin typeface="Calibri"/>
                <a:cs typeface="Calibri"/>
              </a:rPr>
              <a:t> FRAGRANCES</a:t>
            </a:r>
            <a:endParaRPr lang="de-DE" sz="3200" b="1" dirty="0">
              <a:solidFill>
                <a:srgbClr val="12550D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​</a:t>
            </a:r>
          </a:p>
          <a:p>
            <a:endParaRPr lang="de-DE" sz="2400" b="1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de-DE" sz="2400" b="1" dirty="0">
                <a:solidFill>
                  <a:srgbClr val="95C11F"/>
                </a:solidFill>
                <a:effectLst/>
                <a:latin typeface="Calibri"/>
                <a:cs typeface="Calibri"/>
              </a:rPr>
              <a:t>Dialoggruppe </a:t>
            </a:r>
            <a:r>
              <a:rPr lang="de-DE" sz="2400" b="1" dirty="0">
                <a:solidFill>
                  <a:srgbClr val="95C11F"/>
                </a:solidFill>
                <a:effectLst/>
                <a:highlight>
                  <a:srgbClr val="FFFF00"/>
                </a:highlight>
                <a:latin typeface="Calibri"/>
                <a:cs typeface="Calibri"/>
              </a:rPr>
              <a:t>XXXX</a:t>
            </a:r>
            <a:endParaRPr lang="de-DE" sz="2400" dirty="0">
              <a:solidFill>
                <a:srgbClr val="95C11F"/>
              </a:solidFill>
              <a:effectLst/>
              <a:highlight>
                <a:srgbClr val="FFFF00"/>
              </a:highlight>
              <a:latin typeface="Calibri"/>
              <a:cs typeface="Calibri"/>
            </a:endParaRPr>
          </a:p>
          <a:p>
            <a:endParaRPr lang="de-DE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52D09F0-ABD7-5D46-A7A9-34866A1636B7}"/>
              </a:ext>
            </a:extLst>
          </p:cNvPr>
          <p:cNvSpPr txBox="1"/>
          <p:nvPr/>
        </p:nvSpPr>
        <p:spPr>
          <a:xfrm>
            <a:off x="7021286" y="7173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C19A296-3330-4EEB-8E0E-8A3582CEA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745" y="57909"/>
            <a:ext cx="2743200" cy="30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1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88022E-D4DE-4455-99A5-CCDC92C12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Motivation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22F6A6-F123-4EB4-B1DA-38D19A39D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Hintergrund des Projektes (Forschungs- und Entwicklungsansatz des Projekts)</a:t>
            </a:r>
          </a:p>
        </p:txBody>
      </p:sp>
    </p:spTree>
    <p:extLst>
      <p:ext uri="{BB962C8B-B14F-4D97-AF65-F5344CB8AC3E}">
        <p14:creationId xmlns:p14="http://schemas.microsoft.com/office/powerpoint/2010/main" val="2882490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88022E-D4DE-4455-99A5-CCDC92C12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22F6A6-F123-4EB4-B1DA-38D19A39D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Kurze (ggf. auch grafische) Darstellung der wissenschaftlichen/wirtschaftlichen Ziele</a:t>
            </a:r>
          </a:p>
          <a:p>
            <a:pPr marL="0" indent="0"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02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88022E-D4DE-4455-99A5-CCDC92C12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Konsortium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22F6A6-F123-4EB4-B1DA-38D19A39D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Kurze Beschreibung Partner</a:t>
            </a:r>
          </a:p>
        </p:txBody>
      </p:sp>
    </p:spTree>
    <p:extLst>
      <p:ext uri="{BB962C8B-B14F-4D97-AF65-F5344CB8AC3E}">
        <p14:creationId xmlns:p14="http://schemas.microsoft.com/office/powerpoint/2010/main" val="3834927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88022E-D4DE-4455-99A5-CCDC92C12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Wertschöpfungskette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22F6A6-F123-4EB4-B1DA-38D19A39D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Kurze (gerne auch grafische) Darstellung Wertschöpfungskette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6361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BioZ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FBA1E"/>
      </a:accent1>
      <a:accent2>
        <a:srgbClr val="14352C"/>
      </a:accent2>
      <a:accent3>
        <a:srgbClr val="3AA935"/>
      </a:accent3>
      <a:accent4>
        <a:srgbClr val="DCDC00"/>
      </a:accent4>
      <a:accent5>
        <a:srgbClr val="3AA934"/>
      </a:accent5>
      <a:accent6>
        <a:srgbClr val="066633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47F8E4C1D35B048A5F3750F7A0E688F" ma:contentTypeVersion="8" ma:contentTypeDescription="Ein neues Dokument erstellen." ma:contentTypeScope="" ma:versionID="a0d5939cf58cdc7b2ddf2216cb3ddb9c">
  <xsd:schema xmlns:xsd="http://www.w3.org/2001/XMLSchema" xmlns:xs="http://www.w3.org/2001/XMLSchema" xmlns:p="http://schemas.microsoft.com/office/2006/metadata/properties" xmlns:ns2="85d47c13-4e60-48eb-9d4b-ad085f11843c" xmlns:ns3="aaf192ca-f25e-461c-9bc7-44172d9f5121" targetNamespace="http://schemas.microsoft.com/office/2006/metadata/properties" ma:root="true" ma:fieldsID="a2995d54200d0f903617d4ba661b9a24" ns2:_="" ns3:_="">
    <xsd:import namespace="85d47c13-4e60-48eb-9d4b-ad085f11843c"/>
    <xsd:import namespace="aaf192ca-f25e-461c-9bc7-44172d9f51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47c13-4e60-48eb-9d4b-ad085f1184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f192ca-f25e-461c-9bc7-44172d9f512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62677D-D67D-48FC-9CA9-9B28D86ED767}">
  <ds:schemaRefs>
    <ds:schemaRef ds:uri="8659c8b0-4dd6-4a7b-8e31-0e53dddf197f"/>
    <ds:schemaRef ds:uri="96c7eba3-99b6-4804-a28e-afe8e7d055f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6EBB65E-EFB0-49AE-8226-1468D2A68D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d47c13-4e60-48eb-9d4b-ad085f11843c"/>
    <ds:schemaRef ds:uri="aaf192ca-f25e-461c-9bc7-44172d9f51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086575-4FAC-4A7E-A6ED-4BF7CCC945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Breitbild</PresentationFormat>
  <Paragraphs>13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Source Serif Pro</vt:lpstr>
      <vt:lpstr>Ubuntu</vt:lpstr>
      <vt:lpstr>1_Office</vt:lpstr>
      <vt:lpstr>PowerPoint-Präsentation</vt:lpstr>
      <vt:lpstr>PowerPoint-Präsentation</vt:lpstr>
      <vt:lpstr>Motivation</vt:lpstr>
      <vt:lpstr>Ziele</vt:lpstr>
      <vt:lpstr>Konsortium</vt:lpstr>
      <vt:lpstr>Wertschöpfungskette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Ronny Kittler</dc:creator>
  <cp:lastModifiedBy>Noah Buchterkirchen</cp:lastModifiedBy>
  <cp:revision>6</cp:revision>
  <cp:lastPrinted>2022-03-23T12:01:20Z</cp:lastPrinted>
  <dcterms:created xsi:type="dcterms:W3CDTF">2022-02-21T14:40:00Z</dcterms:created>
  <dcterms:modified xsi:type="dcterms:W3CDTF">2022-06-28T10:13:53Z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0x010100247F8E4C1D35B048A5F3750F7A0E688F</vt:lpwstr>
  </property>
</Properties>
</file>