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6" r:id="rId5"/>
    <p:sldMasterId id="2147483679" r:id="rId6"/>
    <p:sldMasterId id="2147483693" r:id="rId7"/>
    <p:sldMasterId id="2147483699" r:id="rId8"/>
  </p:sldMasterIdLst>
  <p:notesMasterIdLst>
    <p:notesMasterId r:id="rId79"/>
  </p:notesMasterIdLst>
  <p:sldIdLst>
    <p:sldId id="580" r:id="rId9"/>
    <p:sldId id="949" r:id="rId10"/>
    <p:sldId id="982" r:id="rId11"/>
    <p:sldId id="978" r:id="rId12"/>
    <p:sldId id="983" r:id="rId13"/>
    <p:sldId id="963" r:id="rId14"/>
    <p:sldId id="296" r:id="rId15"/>
    <p:sldId id="303" r:id="rId16"/>
    <p:sldId id="298" r:id="rId17"/>
    <p:sldId id="292" r:id="rId18"/>
    <p:sldId id="302" r:id="rId19"/>
    <p:sldId id="277" r:id="rId20"/>
    <p:sldId id="256" r:id="rId21"/>
    <p:sldId id="263" r:id="rId22"/>
    <p:sldId id="257" r:id="rId23"/>
    <p:sldId id="258" r:id="rId24"/>
    <p:sldId id="259" r:id="rId25"/>
    <p:sldId id="260" r:id="rId26"/>
    <p:sldId id="261" r:id="rId27"/>
    <p:sldId id="262" r:id="rId28"/>
    <p:sldId id="991" r:id="rId29"/>
    <p:sldId id="375" r:id="rId30"/>
    <p:sldId id="369" r:id="rId31"/>
    <p:sldId id="377" r:id="rId32"/>
    <p:sldId id="374" r:id="rId33"/>
    <p:sldId id="1002" r:id="rId34"/>
    <p:sldId id="1003" r:id="rId35"/>
    <p:sldId id="264" r:id="rId36"/>
    <p:sldId id="968" r:id="rId37"/>
    <p:sldId id="992" r:id="rId38"/>
    <p:sldId id="965" r:id="rId39"/>
    <p:sldId id="1004" r:id="rId40"/>
    <p:sldId id="877" r:id="rId41"/>
    <p:sldId id="993" r:id="rId42"/>
    <p:sldId id="801" r:id="rId43"/>
    <p:sldId id="850" r:id="rId44"/>
    <p:sldId id="812" r:id="rId45"/>
    <p:sldId id="849" r:id="rId46"/>
    <p:sldId id="986" r:id="rId47"/>
    <p:sldId id="989" r:id="rId48"/>
    <p:sldId id="987" r:id="rId49"/>
    <p:sldId id="988" r:id="rId50"/>
    <p:sldId id="994" r:id="rId51"/>
    <p:sldId id="964" r:id="rId52"/>
    <p:sldId id="981" r:id="rId53"/>
    <p:sldId id="984" r:id="rId54"/>
    <p:sldId id="985" r:id="rId55"/>
    <p:sldId id="1000" r:id="rId56"/>
    <p:sldId id="957" r:id="rId57"/>
    <p:sldId id="960" r:id="rId58"/>
    <p:sldId id="979" r:id="rId59"/>
    <p:sldId id="980" r:id="rId60"/>
    <p:sldId id="995" r:id="rId61"/>
    <p:sldId id="970" r:id="rId62"/>
    <p:sldId id="990" r:id="rId63"/>
    <p:sldId id="944" r:id="rId64"/>
    <p:sldId id="971" r:id="rId65"/>
    <p:sldId id="996" r:id="rId66"/>
    <p:sldId id="966" r:id="rId67"/>
    <p:sldId id="972" r:id="rId68"/>
    <p:sldId id="976" r:id="rId69"/>
    <p:sldId id="977" r:id="rId70"/>
    <p:sldId id="997" r:id="rId71"/>
    <p:sldId id="961" r:id="rId72"/>
    <p:sldId id="998" r:id="rId73"/>
    <p:sldId id="895" r:id="rId74"/>
    <p:sldId id="1001" r:id="rId75"/>
    <p:sldId id="925" r:id="rId76"/>
    <p:sldId id="959" r:id="rId77"/>
    <p:sldId id="586" r:id="rId7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3681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1457" userDrawn="1">
          <p15:clr>
            <a:srgbClr val="A4A3A4"/>
          </p15:clr>
        </p15:guide>
        <p15:guide id="5" orient="horz" pos="40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nn Glowacki" initials="RG" lastIdx="6" clrIdx="0">
    <p:extLst>
      <p:ext uri="{19B8F6BF-5375-455C-9EA6-DF929625EA0E}">
        <p15:presenceInfo xmlns:p15="http://schemas.microsoft.com/office/powerpoint/2012/main" userId="Romann Glowacki" providerId="None"/>
      </p:ext>
    </p:extLst>
  </p:cmAuthor>
  <p:cmAuthor id="2" name="Noah Buchterkirchen" initials="NB" lastIdx="1" clrIdx="1">
    <p:extLst>
      <p:ext uri="{19B8F6BF-5375-455C-9EA6-DF929625EA0E}">
        <p15:presenceInfo xmlns:p15="http://schemas.microsoft.com/office/powerpoint/2012/main" userId="S::noah.buchterkirchen@pi-culture.de::12609fb5-d145-4841-8c3e-c564243be4d2" providerId="AD"/>
      </p:ext>
    </p:extLst>
  </p:cmAuthor>
  <p:cmAuthor id="3" name="Christina Peters" initials="CP" lastIdx="1" clrIdx="2">
    <p:extLst>
      <p:ext uri="{19B8F6BF-5375-455C-9EA6-DF929625EA0E}">
        <p15:presenceInfo xmlns:p15="http://schemas.microsoft.com/office/powerpoint/2012/main" userId="Christina Peter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A145"/>
    <a:srgbClr val="0096B8"/>
    <a:srgbClr val="000000"/>
    <a:srgbClr val="FFEC00"/>
    <a:srgbClr val="004271"/>
    <a:srgbClr val="78AA00"/>
    <a:srgbClr val="ECECEC"/>
    <a:srgbClr val="15362D"/>
    <a:srgbClr val="FEFFFF"/>
    <a:srgbClr val="F6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135167-98D2-450A-BF65-91F46729DC98}" v="315" dt="2022-02-22T09:09:32.1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981"/>
        <p:guide pos="3681"/>
        <p:guide pos="597"/>
        <p:guide orient="horz" pos="1457"/>
        <p:guide orient="horz" pos="402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tableStyles" Target="tableStyle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61" Type="http://schemas.openxmlformats.org/officeDocument/2006/relationships/slide" Target="slides/slide53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leen Meisel" userId="S::kathleen.meisel_dbfz.de#ext#@pi-culture.de::c27b2dbd-6979-4a4d-adf2-74922ee9c7f7" providerId="AD" clId="Web-{0B6162B4-4E73-7CAB-DAC1-C1BC2294753A}"/>
    <pc:docChg chg="modSld">
      <pc:chgData name="Kathleen Meisel" userId="S::kathleen.meisel_dbfz.de#ext#@pi-culture.de::c27b2dbd-6979-4a4d-adf2-74922ee9c7f7" providerId="AD" clId="Web-{0B6162B4-4E73-7CAB-DAC1-C1BC2294753A}" dt="2022-01-27T10:43:18.111" v="35" actId="20577"/>
      <pc:docMkLst>
        <pc:docMk/>
      </pc:docMkLst>
      <pc:sldChg chg="modSp">
        <pc:chgData name="Kathleen Meisel" userId="S::kathleen.meisel_dbfz.de#ext#@pi-culture.de::c27b2dbd-6979-4a4d-adf2-74922ee9c7f7" providerId="AD" clId="Web-{0B6162B4-4E73-7CAB-DAC1-C1BC2294753A}" dt="2022-01-27T10:39:57.607" v="31" actId="20577"/>
        <pc:sldMkLst>
          <pc:docMk/>
          <pc:sldMk cId="2660460402" sldId="986"/>
        </pc:sldMkLst>
        <pc:spChg chg="mod">
          <ac:chgData name="Kathleen Meisel" userId="S::kathleen.meisel_dbfz.de#ext#@pi-culture.de::c27b2dbd-6979-4a4d-adf2-74922ee9c7f7" providerId="AD" clId="Web-{0B6162B4-4E73-7CAB-DAC1-C1BC2294753A}" dt="2022-01-27T10:37:12.916" v="10" actId="14100"/>
          <ac:spMkLst>
            <pc:docMk/>
            <pc:sldMk cId="2660460402" sldId="986"/>
            <ac:spMk id="2" creationId="{C015FFB1-7594-4607-BC22-2FA9E9C48B6C}"/>
          </ac:spMkLst>
        </pc:spChg>
        <pc:spChg chg="mod">
          <ac:chgData name="Kathleen Meisel" userId="S::kathleen.meisel_dbfz.de#ext#@pi-culture.de::c27b2dbd-6979-4a4d-adf2-74922ee9c7f7" providerId="AD" clId="Web-{0B6162B4-4E73-7CAB-DAC1-C1BC2294753A}" dt="2022-01-27T10:39:57.607" v="31" actId="20577"/>
          <ac:spMkLst>
            <pc:docMk/>
            <pc:sldMk cId="2660460402" sldId="986"/>
            <ac:spMk id="3" creationId="{FA0142D4-4D04-418C-AA19-D5E2A90138B8}"/>
          </ac:spMkLst>
        </pc:spChg>
      </pc:sldChg>
      <pc:sldChg chg="modSp">
        <pc:chgData name="Kathleen Meisel" userId="S::kathleen.meisel_dbfz.de#ext#@pi-culture.de::c27b2dbd-6979-4a4d-adf2-74922ee9c7f7" providerId="AD" clId="Web-{0B6162B4-4E73-7CAB-DAC1-C1BC2294753A}" dt="2022-01-27T10:43:18.111" v="35" actId="20577"/>
        <pc:sldMkLst>
          <pc:docMk/>
          <pc:sldMk cId="1309627179" sldId="987"/>
        </pc:sldMkLst>
        <pc:spChg chg="mod">
          <ac:chgData name="Kathleen Meisel" userId="S::kathleen.meisel_dbfz.de#ext#@pi-culture.de::c27b2dbd-6979-4a4d-adf2-74922ee9c7f7" providerId="AD" clId="Web-{0B6162B4-4E73-7CAB-DAC1-C1BC2294753A}" dt="2022-01-27T10:42:05.891" v="33" actId="20577"/>
          <ac:spMkLst>
            <pc:docMk/>
            <pc:sldMk cId="1309627179" sldId="987"/>
            <ac:spMk id="2" creationId="{C015FFB1-7594-4607-BC22-2FA9E9C48B6C}"/>
          </ac:spMkLst>
        </pc:spChg>
        <pc:spChg chg="mod">
          <ac:chgData name="Kathleen Meisel" userId="S::kathleen.meisel_dbfz.de#ext#@pi-culture.de::c27b2dbd-6979-4a4d-adf2-74922ee9c7f7" providerId="AD" clId="Web-{0B6162B4-4E73-7CAB-DAC1-C1BC2294753A}" dt="2022-01-27T10:37:05.994" v="9" actId="20577"/>
          <ac:spMkLst>
            <pc:docMk/>
            <pc:sldMk cId="1309627179" sldId="987"/>
            <ac:spMk id="12" creationId="{9F86A793-052F-504C-AA0A-8040ECFEB900}"/>
          </ac:spMkLst>
        </pc:spChg>
        <pc:spChg chg="mod">
          <ac:chgData name="Kathleen Meisel" userId="S::kathleen.meisel_dbfz.de#ext#@pi-culture.de::c27b2dbd-6979-4a4d-adf2-74922ee9c7f7" providerId="AD" clId="Web-{0B6162B4-4E73-7CAB-DAC1-C1BC2294753A}" dt="2022-01-27T10:43:18.111" v="35" actId="20577"/>
          <ac:spMkLst>
            <pc:docMk/>
            <pc:sldMk cId="1309627179" sldId="987"/>
            <ac:spMk id="25" creationId="{F522C2B9-511A-514D-8E86-3BB603502868}"/>
          </ac:spMkLst>
        </pc:spChg>
      </pc:sldChg>
      <pc:sldChg chg="modSp">
        <pc:chgData name="Kathleen Meisel" userId="S::kathleen.meisel_dbfz.de#ext#@pi-culture.de::c27b2dbd-6979-4a4d-adf2-74922ee9c7f7" providerId="AD" clId="Web-{0B6162B4-4E73-7CAB-DAC1-C1BC2294753A}" dt="2022-01-27T10:40:00.670" v="32" actId="14100"/>
        <pc:sldMkLst>
          <pc:docMk/>
          <pc:sldMk cId="3488929422" sldId="989"/>
        </pc:sldMkLst>
        <pc:spChg chg="mod">
          <ac:chgData name="Kathleen Meisel" userId="S::kathleen.meisel_dbfz.de#ext#@pi-culture.de::c27b2dbd-6979-4a4d-adf2-74922ee9c7f7" providerId="AD" clId="Web-{0B6162B4-4E73-7CAB-DAC1-C1BC2294753A}" dt="2022-01-27T10:40:00.670" v="32" actId="14100"/>
          <ac:spMkLst>
            <pc:docMk/>
            <pc:sldMk cId="3488929422" sldId="989"/>
            <ac:spMk id="2" creationId="{C015FFB1-7594-4607-BC22-2FA9E9C48B6C}"/>
          </ac:spMkLst>
        </pc:spChg>
      </pc:sldChg>
    </pc:docChg>
  </pc:docChgLst>
  <pc:docChgLst>
    <pc:chgData name="Kathleen Meisel" userId="S::kathleen.meisel_dbfz.de#ext#@pi-culture.de::c27b2dbd-6979-4a4d-adf2-74922ee9c7f7" providerId="AD" clId="Web-{20F4F026-CD27-DD89-89B7-8B18339722FB}"/>
    <pc:docChg chg="addSld modSld">
      <pc:chgData name="Kathleen Meisel" userId="S::kathleen.meisel_dbfz.de#ext#@pi-culture.de::c27b2dbd-6979-4a4d-adf2-74922ee9c7f7" providerId="AD" clId="Web-{20F4F026-CD27-DD89-89B7-8B18339722FB}" dt="2022-01-25T13:18:54.028" v="99" actId="20577"/>
      <pc:docMkLst>
        <pc:docMk/>
      </pc:docMkLst>
      <pc:sldChg chg="modSp add replId">
        <pc:chgData name="Kathleen Meisel" userId="S::kathleen.meisel_dbfz.de#ext#@pi-culture.de::c27b2dbd-6979-4a4d-adf2-74922ee9c7f7" providerId="AD" clId="Web-{20F4F026-CD27-DD89-89B7-8B18339722FB}" dt="2022-01-25T13:18:54.028" v="99" actId="20577"/>
        <pc:sldMkLst>
          <pc:docMk/>
          <pc:sldMk cId="2660460402" sldId="986"/>
        </pc:sldMkLst>
        <pc:spChg chg="mod">
          <ac:chgData name="Kathleen Meisel" userId="S::kathleen.meisel_dbfz.de#ext#@pi-culture.de::c27b2dbd-6979-4a4d-adf2-74922ee9c7f7" providerId="AD" clId="Web-{20F4F026-CD27-DD89-89B7-8B18339722FB}" dt="2022-01-25T13:15:32.320" v="19" actId="20577"/>
          <ac:spMkLst>
            <pc:docMk/>
            <pc:sldMk cId="2660460402" sldId="986"/>
            <ac:spMk id="2" creationId="{C015FFB1-7594-4607-BC22-2FA9E9C48B6C}"/>
          </ac:spMkLst>
        </pc:spChg>
        <pc:spChg chg="mod">
          <ac:chgData name="Kathleen Meisel" userId="S::kathleen.meisel_dbfz.de#ext#@pi-culture.de::c27b2dbd-6979-4a4d-adf2-74922ee9c7f7" providerId="AD" clId="Web-{20F4F026-CD27-DD89-89B7-8B18339722FB}" dt="2022-01-25T13:18:54.028" v="99" actId="20577"/>
          <ac:spMkLst>
            <pc:docMk/>
            <pc:sldMk cId="2660460402" sldId="986"/>
            <ac:spMk id="3" creationId="{FA0142D4-4D04-418C-AA19-D5E2A90138B8}"/>
          </ac:spMkLst>
        </pc:spChg>
      </pc:sldChg>
    </pc:docChg>
  </pc:docChgLst>
  <pc:docChgLst>
    <pc:chgData name="Dr. Christine Rasche" userId="S::christine.rasche_igb.fraunhofer.de#ext#@pi-culture.de::5831008e-09db-4c4a-86da-399b3eb5a93a" providerId="AD" clId="Web-{8FF3A931-2429-D113-A76F-1E28839E7147}"/>
    <pc:docChg chg="modSld">
      <pc:chgData name="Dr. Christine Rasche" userId="S::christine.rasche_igb.fraunhofer.de#ext#@pi-culture.de::5831008e-09db-4c4a-86da-399b3eb5a93a" providerId="AD" clId="Web-{8FF3A931-2429-D113-A76F-1E28839E7147}" dt="2022-01-24T10:55:20.187" v="411" actId="20577"/>
      <pc:docMkLst>
        <pc:docMk/>
      </pc:docMkLst>
      <pc:sldChg chg="addSp modSp">
        <pc:chgData name="Dr. Christine Rasche" userId="S::christine.rasche_igb.fraunhofer.de#ext#@pi-culture.de::5831008e-09db-4c4a-86da-399b3eb5a93a" providerId="AD" clId="Web-{8FF3A931-2429-D113-A76F-1E28839E7147}" dt="2022-01-24T10:55:20.187" v="411" actId="20577"/>
        <pc:sldMkLst>
          <pc:docMk/>
          <pc:sldMk cId="3195463583" sldId="964"/>
        </pc:sldMkLst>
        <pc:spChg chg="mod">
          <ac:chgData name="Dr. Christine Rasche" userId="S::christine.rasche_igb.fraunhofer.de#ext#@pi-culture.de::5831008e-09db-4c4a-86da-399b3eb5a93a" providerId="AD" clId="Web-{8FF3A931-2429-D113-A76F-1E28839E7147}" dt="2022-01-24T10:55:20.187" v="411" actId="20577"/>
          <ac:spMkLst>
            <pc:docMk/>
            <pc:sldMk cId="3195463583" sldId="964"/>
            <ac:spMk id="3" creationId="{0A954A54-CC0D-4C3F-8292-C26C3A7A6C0E}"/>
          </ac:spMkLst>
        </pc:spChg>
        <pc:spChg chg="add mod">
          <ac:chgData name="Dr. Christine Rasche" userId="S::christine.rasche_igb.fraunhofer.de#ext#@pi-culture.de::5831008e-09db-4c4a-86da-399b3eb5a93a" providerId="AD" clId="Web-{8FF3A931-2429-D113-A76F-1E28839E7147}" dt="2022-01-24T10:54:28.857" v="376" actId="14100"/>
          <ac:spMkLst>
            <pc:docMk/>
            <pc:sldMk cId="3195463583" sldId="964"/>
            <ac:spMk id="7" creationId="{8FDBB694-34DA-49C4-847C-CB80C55DA8DE}"/>
          </ac:spMkLst>
        </pc:spChg>
        <pc:picChg chg="add mod">
          <ac:chgData name="Dr. Christine Rasche" userId="S::christine.rasche_igb.fraunhofer.de#ext#@pi-culture.de::5831008e-09db-4c4a-86da-399b3eb5a93a" providerId="AD" clId="Web-{8FF3A931-2429-D113-A76F-1E28839E7147}" dt="2022-01-24T10:52:22.181" v="333" actId="1076"/>
          <ac:picMkLst>
            <pc:docMk/>
            <pc:sldMk cId="3195463583" sldId="964"/>
            <ac:picMk id="5" creationId="{42F1572B-10E8-4E0E-98EA-5FD474A01337}"/>
          </ac:picMkLst>
        </pc:picChg>
      </pc:sldChg>
      <pc:sldChg chg="modSp">
        <pc:chgData name="Dr. Christine Rasche" userId="S::christine.rasche_igb.fraunhofer.de#ext#@pi-culture.de::5831008e-09db-4c4a-86da-399b3eb5a93a" providerId="AD" clId="Web-{8FF3A931-2429-D113-A76F-1E28839E7147}" dt="2022-01-24T10:35:41.542" v="48" actId="20577"/>
        <pc:sldMkLst>
          <pc:docMk/>
          <pc:sldMk cId="2539250253" sldId="965"/>
        </pc:sldMkLst>
        <pc:spChg chg="mod">
          <ac:chgData name="Dr. Christine Rasche" userId="S::christine.rasche_igb.fraunhofer.de#ext#@pi-culture.de::5831008e-09db-4c4a-86da-399b3eb5a93a" providerId="AD" clId="Web-{8FF3A931-2429-D113-A76F-1E28839E7147}" dt="2022-01-24T10:35:41.542" v="48" actId="20577"/>
          <ac:spMkLst>
            <pc:docMk/>
            <pc:sldMk cId="2539250253" sldId="965"/>
            <ac:spMk id="3" creationId="{7F458502-8CC5-4019-8DAD-F2DCD7C4BE36}"/>
          </ac:spMkLst>
        </pc:spChg>
      </pc:sldChg>
    </pc:docChg>
  </pc:docChgLst>
  <pc:docChgLst>
    <pc:chgData name="Noah Buchterkirchen" userId="12609fb5-d145-4841-8c3e-c564243be4d2" providerId="ADAL" clId="{A98790D9-2FAD-A943-ADCC-95A0BE29A654}"/>
    <pc:docChg chg="undo custSel modSld">
      <pc:chgData name="Noah Buchterkirchen" userId="12609fb5-d145-4841-8c3e-c564243be4d2" providerId="ADAL" clId="{A98790D9-2FAD-A943-ADCC-95A0BE29A654}" dt="2022-01-25T16:09:51.519" v="589" actId="2711"/>
      <pc:docMkLst>
        <pc:docMk/>
      </pc:docMkLst>
      <pc:sldChg chg="addSp delSp modSp mod">
        <pc:chgData name="Noah Buchterkirchen" userId="12609fb5-d145-4841-8c3e-c564243be4d2" providerId="ADAL" clId="{A98790D9-2FAD-A943-ADCC-95A0BE29A654}" dt="2022-01-25T16:04:00.409" v="520" actId="20577"/>
        <pc:sldMkLst>
          <pc:docMk/>
          <pc:sldMk cId="2217467180" sldId="961"/>
        </pc:sldMkLst>
        <pc:spChg chg="mod">
          <ac:chgData name="Noah Buchterkirchen" userId="12609fb5-d145-4841-8c3e-c564243be4d2" providerId="ADAL" clId="{A98790D9-2FAD-A943-ADCC-95A0BE29A654}" dt="2022-01-25T15:56:43.785" v="68" actId="1076"/>
          <ac:spMkLst>
            <pc:docMk/>
            <pc:sldMk cId="2217467180" sldId="961"/>
            <ac:spMk id="2" creationId="{C9D795F4-AC8E-F34D-8433-8F9C1E9DA8FE}"/>
          </ac:spMkLst>
        </pc:spChg>
        <pc:spChg chg="mod">
          <ac:chgData name="Noah Buchterkirchen" userId="12609fb5-d145-4841-8c3e-c564243be4d2" providerId="ADAL" clId="{A98790D9-2FAD-A943-ADCC-95A0BE29A654}" dt="2022-01-25T16:04:00.409" v="520" actId="20577"/>
          <ac:spMkLst>
            <pc:docMk/>
            <pc:sldMk cId="2217467180" sldId="961"/>
            <ac:spMk id="3" creationId="{88B2382F-0DAA-440D-8356-E4A49120F6F8}"/>
          </ac:spMkLst>
        </pc:spChg>
        <pc:spChg chg="add mod">
          <ac:chgData name="Noah Buchterkirchen" userId="12609fb5-d145-4841-8c3e-c564243be4d2" providerId="ADAL" clId="{A98790D9-2FAD-A943-ADCC-95A0BE29A654}" dt="2022-01-25T15:55:08.220" v="33"/>
          <ac:spMkLst>
            <pc:docMk/>
            <pc:sldMk cId="2217467180" sldId="961"/>
            <ac:spMk id="6" creationId="{B20C3A85-EE64-FD4F-BE92-1CED729BF179}"/>
          </ac:spMkLst>
        </pc:spChg>
        <pc:spChg chg="add mod">
          <ac:chgData name="Noah Buchterkirchen" userId="12609fb5-d145-4841-8c3e-c564243be4d2" providerId="ADAL" clId="{A98790D9-2FAD-A943-ADCC-95A0BE29A654}" dt="2022-01-25T15:55:08.220" v="33"/>
          <ac:spMkLst>
            <pc:docMk/>
            <pc:sldMk cId="2217467180" sldId="961"/>
            <ac:spMk id="7" creationId="{8B032116-7096-AB4C-B075-939EB81007FC}"/>
          </ac:spMkLst>
        </pc:spChg>
        <pc:spChg chg="add mod">
          <ac:chgData name="Noah Buchterkirchen" userId="12609fb5-d145-4841-8c3e-c564243be4d2" providerId="ADAL" clId="{A98790D9-2FAD-A943-ADCC-95A0BE29A654}" dt="2022-01-25T15:55:08.220" v="33"/>
          <ac:spMkLst>
            <pc:docMk/>
            <pc:sldMk cId="2217467180" sldId="961"/>
            <ac:spMk id="8" creationId="{CD78B24D-8AB5-1546-BC68-468215F2DD58}"/>
          </ac:spMkLst>
        </pc:spChg>
        <pc:spChg chg="add mod">
          <ac:chgData name="Noah Buchterkirchen" userId="12609fb5-d145-4841-8c3e-c564243be4d2" providerId="ADAL" clId="{A98790D9-2FAD-A943-ADCC-95A0BE29A654}" dt="2022-01-25T15:55:08.220" v="33"/>
          <ac:spMkLst>
            <pc:docMk/>
            <pc:sldMk cId="2217467180" sldId="961"/>
            <ac:spMk id="9" creationId="{503A3271-44EA-9741-AE67-1C40460B064B}"/>
          </ac:spMkLst>
        </pc:spChg>
        <pc:spChg chg="mod">
          <ac:chgData name="Noah Buchterkirchen" userId="12609fb5-d145-4841-8c3e-c564243be4d2" providerId="ADAL" clId="{A98790D9-2FAD-A943-ADCC-95A0BE29A654}" dt="2022-01-25T16:03:24.402" v="467" actId="14100"/>
          <ac:spMkLst>
            <pc:docMk/>
            <pc:sldMk cId="2217467180" sldId="961"/>
            <ac:spMk id="11" creationId="{01582B26-FF47-7C48-9D41-DF6B775F222D}"/>
          </ac:spMkLst>
        </pc:spChg>
        <pc:spChg chg="mod">
          <ac:chgData name="Noah Buchterkirchen" userId="12609fb5-d145-4841-8c3e-c564243be4d2" providerId="ADAL" clId="{A98790D9-2FAD-A943-ADCC-95A0BE29A654}" dt="2022-01-25T16:03:33.930" v="468" actId="14100"/>
          <ac:spMkLst>
            <pc:docMk/>
            <pc:sldMk cId="2217467180" sldId="961"/>
            <ac:spMk id="12" creationId="{E6684749-4900-B24E-B979-CF41709B0C66}"/>
          </ac:spMkLst>
        </pc:spChg>
        <pc:spChg chg="mod">
          <ac:chgData name="Noah Buchterkirchen" userId="12609fb5-d145-4841-8c3e-c564243be4d2" providerId="ADAL" clId="{A98790D9-2FAD-A943-ADCC-95A0BE29A654}" dt="2022-01-25T16:03:41.278" v="469" actId="1076"/>
          <ac:spMkLst>
            <pc:docMk/>
            <pc:sldMk cId="2217467180" sldId="961"/>
            <ac:spMk id="13" creationId="{9850F4C4-C9EB-4D48-8BCD-EF101901988A}"/>
          </ac:spMkLst>
        </pc:spChg>
        <pc:grpChg chg="add del mod">
          <ac:chgData name="Noah Buchterkirchen" userId="12609fb5-d145-4841-8c3e-c564243be4d2" providerId="ADAL" clId="{A98790D9-2FAD-A943-ADCC-95A0BE29A654}" dt="2022-01-25T16:03:46.128" v="470" actId="478"/>
          <ac:grpSpMkLst>
            <pc:docMk/>
            <pc:sldMk cId="2217467180" sldId="961"/>
            <ac:grpSpMk id="10" creationId="{39BE32FD-D697-EF4D-9928-044C8A5437BC}"/>
          </ac:grpSpMkLst>
        </pc:grpChg>
        <pc:picChg chg="add mod modCrop">
          <ac:chgData name="Noah Buchterkirchen" userId="12609fb5-d145-4841-8c3e-c564243be4d2" providerId="ADAL" clId="{A98790D9-2FAD-A943-ADCC-95A0BE29A654}" dt="2022-01-25T16:02:49.945" v="461" actId="1076"/>
          <ac:picMkLst>
            <pc:docMk/>
            <pc:sldMk cId="2217467180" sldId="961"/>
            <ac:picMk id="5" creationId="{6E4B0A9C-4B42-3B41-A4F0-EFFC2C2F48E3}"/>
          </ac:picMkLst>
        </pc:picChg>
      </pc:sldChg>
      <pc:sldChg chg="addSp delSp modSp mod">
        <pc:chgData name="Noah Buchterkirchen" userId="12609fb5-d145-4841-8c3e-c564243be4d2" providerId="ADAL" clId="{A98790D9-2FAD-A943-ADCC-95A0BE29A654}" dt="2022-01-25T16:09:33.038" v="588" actId="20577"/>
        <pc:sldMkLst>
          <pc:docMk/>
          <pc:sldMk cId="1309627179" sldId="987"/>
        </pc:sldMkLst>
        <pc:spChg chg="mod">
          <ac:chgData name="Noah Buchterkirchen" userId="12609fb5-d145-4841-8c3e-c564243be4d2" providerId="ADAL" clId="{A98790D9-2FAD-A943-ADCC-95A0BE29A654}" dt="2022-01-25T16:09:26.075" v="587" actId="1036"/>
          <ac:spMkLst>
            <pc:docMk/>
            <pc:sldMk cId="1309627179" sldId="987"/>
            <ac:spMk id="3" creationId="{FA0142D4-4D04-418C-AA19-D5E2A90138B8}"/>
          </ac:spMkLst>
        </pc:spChg>
        <pc:spChg chg="del">
          <ac:chgData name="Noah Buchterkirchen" userId="12609fb5-d145-4841-8c3e-c564243be4d2" providerId="ADAL" clId="{A98790D9-2FAD-A943-ADCC-95A0BE29A654}" dt="2022-01-25T16:06:33.390" v="546" actId="478"/>
          <ac:spMkLst>
            <pc:docMk/>
            <pc:sldMk cId="1309627179" sldId="987"/>
            <ac:spMk id="4" creationId="{0A952363-0FEE-48B3-A52B-F23B09C5287A}"/>
          </ac:spMkLst>
        </pc:spChg>
        <pc:spChg chg="del">
          <ac:chgData name="Noah Buchterkirchen" userId="12609fb5-d145-4841-8c3e-c564243be4d2" providerId="ADAL" clId="{A98790D9-2FAD-A943-ADCC-95A0BE29A654}" dt="2022-01-25T16:07:47.649" v="559" actId="478"/>
          <ac:spMkLst>
            <pc:docMk/>
            <pc:sldMk cId="1309627179" sldId="987"/>
            <ac:spMk id="5" creationId="{030AE507-62AC-455D-9942-C03442BC8A35}"/>
          </ac:spMkLst>
        </pc:spChg>
        <pc:spChg chg="add del">
          <ac:chgData name="Noah Buchterkirchen" userId="12609fb5-d145-4841-8c3e-c564243be4d2" providerId="ADAL" clId="{A98790D9-2FAD-A943-ADCC-95A0BE29A654}" dt="2022-01-25T16:08:26.490" v="573" actId="478"/>
          <ac:spMkLst>
            <pc:docMk/>
            <pc:sldMk cId="1309627179" sldId="987"/>
            <ac:spMk id="6" creationId="{0A46A8D5-0BD5-4E9F-93E1-930F4B50223F}"/>
          </ac:spMkLst>
        </pc:spChg>
        <pc:spChg chg="del">
          <ac:chgData name="Noah Buchterkirchen" userId="12609fb5-d145-4841-8c3e-c564243be4d2" providerId="ADAL" clId="{A98790D9-2FAD-A943-ADCC-95A0BE29A654}" dt="2022-01-25T16:05:10.567" v="523" actId="478"/>
          <ac:spMkLst>
            <pc:docMk/>
            <pc:sldMk cId="1309627179" sldId="987"/>
            <ac:spMk id="8" creationId="{F1F484FC-1D60-4046-AD11-2EAA8B866852}"/>
          </ac:spMkLst>
        </pc:spChg>
        <pc:spChg chg="mod">
          <ac:chgData name="Noah Buchterkirchen" userId="12609fb5-d145-4841-8c3e-c564243be4d2" providerId="ADAL" clId="{A98790D9-2FAD-A943-ADCC-95A0BE29A654}" dt="2022-01-25T16:09:04.962" v="579" actId="14100"/>
          <ac:spMkLst>
            <pc:docMk/>
            <pc:sldMk cId="1309627179" sldId="987"/>
            <ac:spMk id="10" creationId="{DCB1AF30-6CEA-C049-95A9-B3114F422DC9}"/>
          </ac:spMkLst>
        </pc:spChg>
        <pc:spChg chg="mod">
          <ac:chgData name="Noah Buchterkirchen" userId="12609fb5-d145-4841-8c3e-c564243be4d2" providerId="ADAL" clId="{A98790D9-2FAD-A943-ADCC-95A0BE29A654}" dt="2022-01-25T16:05:51.280" v="532"/>
          <ac:spMkLst>
            <pc:docMk/>
            <pc:sldMk cId="1309627179" sldId="987"/>
            <ac:spMk id="11" creationId="{BAA6033A-42C0-B64F-B239-22EC0FDF825A}"/>
          </ac:spMkLst>
        </pc:spChg>
        <pc:spChg chg="mod">
          <ac:chgData name="Noah Buchterkirchen" userId="12609fb5-d145-4841-8c3e-c564243be4d2" providerId="ADAL" clId="{A98790D9-2FAD-A943-ADCC-95A0BE29A654}" dt="2022-01-25T16:09:33.038" v="588" actId="20577"/>
          <ac:spMkLst>
            <pc:docMk/>
            <pc:sldMk cId="1309627179" sldId="987"/>
            <ac:spMk id="12" creationId="{9F86A793-052F-504C-AA0A-8040ECFEB900}"/>
          </ac:spMkLst>
        </pc:spChg>
        <pc:spChg chg="mod">
          <ac:chgData name="Noah Buchterkirchen" userId="12609fb5-d145-4841-8c3e-c564243be4d2" providerId="ADAL" clId="{A98790D9-2FAD-A943-ADCC-95A0BE29A654}" dt="2022-01-25T16:06:18.124" v="539"/>
          <ac:spMkLst>
            <pc:docMk/>
            <pc:sldMk cId="1309627179" sldId="987"/>
            <ac:spMk id="15" creationId="{67BCB9B8-4E6E-AF4E-8D2A-533C5E86E906}"/>
          </ac:spMkLst>
        </pc:spChg>
        <pc:spChg chg="mod">
          <ac:chgData name="Noah Buchterkirchen" userId="12609fb5-d145-4841-8c3e-c564243be4d2" providerId="ADAL" clId="{A98790D9-2FAD-A943-ADCC-95A0BE29A654}" dt="2022-01-25T16:06:18.124" v="539"/>
          <ac:spMkLst>
            <pc:docMk/>
            <pc:sldMk cId="1309627179" sldId="987"/>
            <ac:spMk id="16" creationId="{C0D729B7-A72D-9649-A5D9-5008B3CDCABC}"/>
          </ac:spMkLst>
        </pc:spChg>
        <pc:spChg chg="mod">
          <ac:chgData name="Noah Buchterkirchen" userId="12609fb5-d145-4841-8c3e-c564243be4d2" providerId="ADAL" clId="{A98790D9-2FAD-A943-ADCC-95A0BE29A654}" dt="2022-01-25T16:06:18.124" v="539"/>
          <ac:spMkLst>
            <pc:docMk/>
            <pc:sldMk cId="1309627179" sldId="987"/>
            <ac:spMk id="17" creationId="{F6C88139-3481-C049-8406-D6749248EA01}"/>
          </ac:spMkLst>
        </pc:spChg>
        <pc:spChg chg="mod">
          <ac:chgData name="Noah Buchterkirchen" userId="12609fb5-d145-4841-8c3e-c564243be4d2" providerId="ADAL" clId="{A98790D9-2FAD-A943-ADCC-95A0BE29A654}" dt="2022-01-25T16:06:21.164" v="541"/>
          <ac:spMkLst>
            <pc:docMk/>
            <pc:sldMk cId="1309627179" sldId="987"/>
            <ac:spMk id="19" creationId="{971FDA6A-B377-F54A-97F3-BAB8BA660784}"/>
          </ac:spMkLst>
        </pc:spChg>
        <pc:spChg chg="mod">
          <ac:chgData name="Noah Buchterkirchen" userId="12609fb5-d145-4841-8c3e-c564243be4d2" providerId="ADAL" clId="{A98790D9-2FAD-A943-ADCC-95A0BE29A654}" dt="2022-01-25T16:06:21.164" v="541"/>
          <ac:spMkLst>
            <pc:docMk/>
            <pc:sldMk cId="1309627179" sldId="987"/>
            <ac:spMk id="20" creationId="{0ECEF8F3-1D9F-D546-9763-219FC0B338BA}"/>
          </ac:spMkLst>
        </pc:spChg>
        <pc:spChg chg="mod">
          <ac:chgData name="Noah Buchterkirchen" userId="12609fb5-d145-4841-8c3e-c564243be4d2" providerId="ADAL" clId="{A98790D9-2FAD-A943-ADCC-95A0BE29A654}" dt="2022-01-25T16:06:21.164" v="541"/>
          <ac:spMkLst>
            <pc:docMk/>
            <pc:sldMk cId="1309627179" sldId="987"/>
            <ac:spMk id="21" creationId="{072A0235-27A8-7E47-A0DF-B2EDEE370C0F}"/>
          </ac:spMkLst>
        </pc:spChg>
        <pc:spChg chg="mod">
          <ac:chgData name="Noah Buchterkirchen" userId="12609fb5-d145-4841-8c3e-c564243be4d2" providerId="ADAL" clId="{A98790D9-2FAD-A943-ADCC-95A0BE29A654}" dt="2022-01-25T16:09:10.955" v="580" actId="14100"/>
          <ac:spMkLst>
            <pc:docMk/>
            <pc:sldMk cId="1309627179" sldId="987"/>
            <ac:spMk id="23" creationId="{71ACE475-087C-D843-BFB2-E67B1A0B9B78}"/>
          </ac:spMkLst>
        </pc:spChg>
        <pc:spChg chg="mod">
          <ac:chgData name="Noah Buchterkirchen" userId="12609fb5-d145-4841-8c3e-c564243be4d2" providerId="ADAL" clId="{A98790D9-2FAD-A943-ADCC-95A0BE29A654}" dt="2022-01-25T16:07:49.732" v="560"/>
          <ac:spMkLst>
            <pc:docMk/>
            <pc:sldMk cId="1309627179" sldId="987"/>
            <ac:spMk id="24" creationId="{A87CD96F-FEA4-0A48-8061-B0ED1B37C3E5}"/>
          </ac:spMkLst>
        </pc:spChg>
        <pc:spChg chg="mod">
          <ac:chgData name="Noah Buchterkirchen" userId="12609fb5-d145-4841-8c3e-c564243be4d2" providerId="ADAL" clId="{A98790D9-2FAD-A943-ADCC-95A0BE29A654}" dt="2022-01-25T16:08:07.818" v="568" actId="20577"/>
          <ac:spMkLst>
            <pc:docMk/>
            <pc:sldMk cId="1309627179" sldId="987"/>
            <ac:spMk id="25" creationId="{F522C2B9-511A-514D-8E86-3BB603502868}"/>
          </ac:spMkLst>
        </pc:spChg>
        <pc:spChg chg="mod">
          <ac:chgData name="Noah Buchterkirchen" userId="12609fb5-d145-4841-8c3e-c564243be4d2" providerId="ADAL" clId="{A98790D9-2FAD-A943-ADCC-95A0BE29A654}" dt="2022-01-25T16:09:13.892" v="581" actId="14100"/>
          <ac:spMkLst>
            <pc:docMk/>
            <pc:sldMk cId="1309627179" sldId="987"/>
            <ac:spMk id="27" creationId="{D70D8D2B-A059-764A-98C7-181358F98D0F}"/>
          </ac:spMkLst>
        </pc:spChg>
        <pc:spChg chg="mod">
          <ac:chgData name="Noah Buchterkirchen" userId="12609fb5-d145-4841-8c3e-c564243be4d2" providerId="ADAL" clId="{A98790D9-2FAD-A943-ADCC-95A0BE29A654}" dt="2022-01-25T16:08:22.812" v="572"/>
          <ac:spMkLst>
            <pc:docMk/>
            <pc:sldMk cId="1309627179" sldId="987"/>
            <ac:spMk id="28" creationId="{8092479B-67D6-BE44-89FF-C65B78BCC8D9}"/>
          </ac:spMkLst>
        </pc:spChg>
        <pc:spChg chg="mod">
          <ac:chgData name="Noah Buchterkirchen" userId="12609fb5-d145-4841-8c3e-c564243be4d2" providerId="ADAL" clId="{A98790D9-2FAD-A943-ADCC-95A0BE29A654}" dt="2022-01-25T16:08:38.217" v="577" actId="20577"/>
          <ac:spMkLst>
            <pc:docMk/>
            <pc:sldMk cId="1309627179" sldId="987"/>
            <ac:spMk id="29" creationId="{9E3A75C0-1CEB-8A4D-B45E-906796C7674D}"/>
          </ac:spMkLst>
        </pc:spChg>
        <pc:grpChg chg="add mod">
          <ac:chgData name="Noah Buchterkirchen" userId="12609fb5-d145-4841-8c3e-c564243be4d2" providerId="ADAL" clId="{A98790D9-2FAD-A943-ADCC-95A0BE29A654}" dt="2022-01-25T16:08:52.169" v="578" actId="1076"/>
          <ac:grpSpMkLst>
            <pc:docMk/>
            <pc:sldMk cId="1309627179" sldId="987"/>
            <ac:grpSpMk id="9" creationId="{31DBCD6E-F45F-5B4D-A7DC-9E9432BDAD75}"/>
          </ac:grpSpMkLst>
        </pc:grpChg>
        <pc:grpChg chg="add del mod">
          <ac:chgData name="Noah Buchterkirchen" userId="12609fb5-d145-4841-8c3e-c564243be4d2" providerId="ADAL" clId="{A98790D9-2FAD-A943-ADCC-95A0BE29A654}" dt="2022-01-25T16:06:30.111" v="544" actId="478"/>
          <ac:grpSpMkLst>
            <pc:docMk/>
            <pc:sldMk cId="1309627179" sldId="987"/>
            <ac:grpSpMk id="14" creationId="{3711AF78-1781-FB49-AC42-04D885B2A7B2}"/>
          </ac:grpSpMkLst>
        </pc:grpChg>
        <pc:grpChg chg="add del mod">
          <ac:chgData name="Noah Buchterkirchen" userId="12609fb5-d145-4841-8c3e-c564243be4d2" providerId="ADAL" clId="{A98790D9-2FAD-A943-ADCC-95A0BE29A654}" dt="2022-01-25T16:06:29.251" v="543" actId="478"/>
          <ac:grpSpMkLst>
            <pc:docMk/>
            <pc:sldMk cId="1309627179" sldId="987"/>
            <ac:grpSpMk id="18" creationId="{D2694114-4A0F-3142-9004-82E4660E2CD4}"/>
          </ac:grpSpMkLst>
        </pc:grpChg>
        <pc:grpChg chg="add mod">
          <ac:chgData name="Noah Buchterkirchen" userId="12609fb5-d145-4841-8c3e-c564243be4d2" providerId="ADAL" clId="{A98790D9-2FAD-A943-ADCC-95A0BE29A654}" dt="2022-01-25T16:08:52.169" v="578" actId="1076"/>
          <ac:grpSpMkLst>
            <pc:docMk/>
            <pc:sldMk cId="1309627179" sldId="987"/>
            <ac:grpSpMk id="22" creationId="{E62018A5-748C-8A49-8837-4C1B4337641A}"/>
          </ac:grpSpMkLst>
        </pc:grpChg>
        <pc:grpChg chg="add mod">
          <ac:chgData name="Noah Buchterkirchen" userId="12609fb5-d145-4841-8c3e-c564243be4d2" providerId="ADAL" clId="{A98790D9-2FAD-A943-ADCC-95A0BE29A654}" dt="2022-01-25T16:08:52.169" v="578" actId="1076"/>
          <ac:grpSpMkLst>
            <pc:docMk/>
            <pc:sldMk cId="1309627179" sldId="987"/>
            <ac:grpSpMk id="26" creationId="{BCBEEF9C-1D2A-7C48-9068-0801050DA021}"/>
          </ac:grpSpMkLst>
        </pc:grpChg>
        <pc:picChg chg="del mod">
          <ac:chgData name="Noah Buchterkirchen" userId="12609fb5-d145-4841-8c3e-c564243be4d2" providerId="ADAL" clId="{A98790D9-2FAD-A943-ADCC-95A0BE29A654}" dt="2022-01-25T16:05:42.378" v="529" actId="478"/>
          <ac:picMkLst>
            <pc:docMk/>
            <pc:sldMk cId="1309627179" sldId="987"/>
            <ac:picMk id="13" creationId="{7A757230-31AA-6249-980B-6CEF3AB23025}"/>
          </ac:picMkLst>
        </pc:picChg>
      </pc:sldChg>
      <pc:sldChg chg="modSp mod">
        <pc:chgData name="Noah Buchterkirchen" userId="12609fb5-d145-4841-8c3e-c564243be4d2" providerId="ADAL" clId="{A98790D9-2FAD-A943-ADCC-95A0BE29A654}" dt="2022-01-25T16:09:51.519" v="589" actId="2711"/>
        <pc:sldMkLst>
          <pc:docMk/>
          <pc:sldMk cId="2249280863" sldId="988"/>
        </pc:sldMkLst>
        <pc:spChg chg="mod">
          <ac:chgData name="Noah Buchterkirchen" userId="12609fb5-d145-4841-8c3e-c564243be4d2" providerId="ADAL" clId="{A98790D9-2FAD-A943-ADCC-95A0BE29A654}" dt="2022-01-25T16:09:51.519" v="589" actId="2711"/>
          <ac:spMkLst>
            <pc:docMk/>
            <pc:sldMk cId="2249280863" sldId="988"/>
            <ac:spMk id="3" creationId="{FA0142D4-4D04-418C-AA19-D5E2A90138B8}"/>
          </ac:spMkLst>
        </pc:spChg>
      </pc:sldChg>
    </pc:docChg>
  </pc:docChgLst>
  <pc:docChgLst>
    <pc:chgData name="Dr. Christine Rasche" userId="S::christine.rasche_igb.fraunhofer.de#ext#@pi-culture.de::5831008e-09db-4c4a-86da-399b3eb5a93a" providerId="AD" clId="Web-{C46EEF65-FD03-7819-810E-0C897B8FC95B}"/>
    <pc:docChg chg="addSld modSld">
      <pc:chgData name="Dr. Christine Rasche" userId="S::christine.rasche_igb.fraunhofer.de#ext#@pi-culture.de::5831008e-09db-4c4a-86da-399b3eb5a93a" providerId="AD" clId="Web-{C46EEF65-FD03-7819-810E-0C897B8FC95B}" dt="2022-01-25T15:35:14.946" v="786" actId="14100"/>
      <pc:docMkLst>
        <pc:docMk/>
      </pc:docMkLst>
      <pc:sldChg chg="addSp delSp modSp">
        <pc:chgData name="Dr. Christine Rasche" userId="S::christine.rasche_igb.fraunhofer.de#ext#@pi-culture.de::5831008e-09db-4c4a-86da-399b3eb5a93a" providerId="AD" clId="Web-{C46EEF65-FD03-7819-810E-0C897B8FC95B}" dt="2022-01-25T12:24:51.630" v="369" actId="14100"/>
        <pc:sldMkLst>
          <pc:docMk/>
          <pc:sldMk cId="3195463583" sldId="964"/>
        </pc:sldMkLst>
        <pc:spChg chg="mod">
          <ac:chgData name="Dr. Christine Rasche" userId="S::christine.rasche_igb.fraunhofer.de#ext#@pi-culture.de::5831008e-09db-4c4a-86da-399b3eb5a93a" providerId="AD" clId="Web-{C46EEF65-FD03-7819-810E-0C897B8FC95B}" dt="2022-01-25T12:24:51.630" v="369" actId="14100"/>
          <ac:spMkLst>
            <pc:docMk/>
            <pc:sldMk cId="3195463583" sldId="964"/>
            <ac:spMk id="3" creationId="{0A954A54-CC0D-4C3F-8292-C26C3A7A6C0E}"/>
          </ac:spMkLst>
        </pc:spChg>
        <pc:spChg chg="add del mod">
          <ac:chgData name="Dr. Christine Rasche" userId="S::christine.rasche_igb.fraunhofer.de#ext#@pi-culture.de::5831008e-09db-4c4a-86da-399b3eb5a93a" providerId="AD" clId="Web-{C46EEF65-FD03-7819-810E-0C897B8FC95B}" dt="2022-01-25T09:42:22.783" v="19"/>
          <ac:spMkLst>
            <pc:docMk/>
            <pc:sldMk cId="3195463583" sldId="964"/>
            <ac:spMk id="4" creationId="{96E5592F-1458-4054-81C1-84A57878ABF8}"/>
          </ac:spMkLst>
        </pc:spChg>
        <pc:spChg chg="add mod">
          <ac:chgData name="Dr. Christine Rasche" userId="S::christine.rasche_igb.fraunhofer.de#ext#@pi-culture.de::5831008e-09db-4c4a-86da-399b3eb5a93a" providerId="AD" clId="Web-{C46EEF65-FD03-7819-810E-0C897B8FC95B}" dt="2022-01-25T12:24:39.958" v="367" actId="1076"/>
          <ac:spMkLst>
            <pc:docMk/>
            <pc:sldMk cId="3195463583" sldId="964"/>
            <ac:spMk id="6" creationId="{3B438A8B-8CE7-411B-BA13-1E96AFE9F319}"/>
          </ac:spMkLst>
        </pc:spChg>
        <pc:spChg chg="mod">
          <ac:chgData name="Dr. Christine Rasche" userId="S::christine.rasche_igb.fraunhofer.de#ext#@pi-culture.de::5831008e-09db-4c4a-86da-399b3eb5a93a" providerId="AD" clId="Web-{C46EEF65-FD03-7819-810E-0C897B8FC95B}" dt="2022-01-25T12:24:39.942" v="366" actId="1076"/>
          <ac:spMkLst>
            <pc:docMk/>
            <pc:sldMk cId="3195463583" sldId="964"/>
            <ac:spMk id="7" creationId="{8FDBB694-34DA-49C4-847C-CB80C55DA8DE}"/>
          </ac:spMkLst>
        </pc:spChg>
        <pc:picChg chg="add mod">
          <ac:chgData name="Dr. Christine Rasche" userId="S::christine.rasche_igb.fraunhofer.de#ext#@pi-culture.de::5831008e-09db-4c4a-86da-399b3eb5a93a" providerId="AD" clId="Web-{C46EEF65-FD03-7819-810E-0C897B8FC95B}" dt="2022-01-25T12:24:39.973" v="368" actId="1076"/>
          <ac:picMkLst>
            <pc:docMk/>
            <pc:sldMk cId="3195463583" sldId="964"/>
            <ac:picMk id="4" creationId="{CA7032AA-DC84-4676-84C6-21804CE40DAA}"/>
          </ac:picMkLst>
        </pc:picChg>
        <pc:picChg chg="mod">
          <ac:chgData name="Dr. Christine Rasche" userId="S::christine.rasche_igb.fraunhofer.de#ext#@pi-culture.de::5831008e-09db-4c4a-86da-399b3eb5a93a" providerId="AD" clId="Web-{C46EEF65-FD03-7819-810E-0C897B8FC95B}" dt="2022-01-25T12:24:39.911" v="365" actId="1076"/>
          <ac:picMkLst>
            <pc:docMk/>
            <pc:sldMk cId="3195463583" sldId="964"/>
            <ac:picMk id="5" creationId="{42F1572B-10E8-4E0E-98EA-5FD474A01337}"/>
          </ac:picMkLst>
        </pc:picChg>
      </pc:sldChg>
      <pc:sldChg chg="modSp">
        <pc:chgData name="Dr. Christine Rasche" userId="S::christine.rasche_igb.fraunhofer.de#ext#@pi-culture.de::5831008e-09db-4c4a-86da-399b3eb5a93a" providerId="AD" clId="Web-{C46EEF65-FD03-7819-810E-0C897B8FC95B}" dt="2022-01-25T10:46:33.934" v="182" actId="20577"/>
        <pc:sldMkLst>
          <pc:docMk/>
          <pc:sldMk cId="141780713" sldId="975"/>
        </pc:sldMkLst>
        <pc:spChg chg="mod">
          <ac:chgData name="Dr. Christine Rasche" userId="S::christine.rasche_igb.fraunhofer.de#ext#@pi-culture.de::5831008e-09db-4c4a-86da-399b3eb5a93a" providerId="AD" clId="Web-{C46EEF65-FD03-7819-810E-0C897B8FC95B}" dt="2022-01-25T10:46:33.934" v="182" actId="20577"/>
          <ac:spMkLst>
            <pc:docMk/>
            <pc:sldMk cId="141780713" sldId="975"/>
            <ac:spMk id="4" creationId="{C767DD75-290E-4395-ABE1-0780223029C3}"/>
          </ac:spMkLst>
        </pc:spChg>
      </pc:sldChg>
      <pc:sldChg chg="addSp delSp modSp add replId">
        <pc:chgData name="Dr. Christine Rasche" userId="S::christine.rasche_igb.fraunhofer.de#ext#@pi-culture.de::5831008e-09db-4c4a-86da-399b3eb5a93a" providerId="AD" clId="Web-{C46EEF65-FD03-7819-810E-0C897B8FC95B}" dt="2022-01-25T12:24:55.974" v="370" actId="14100"/>
        <pc:sldMkLst>
          <pc:docMk/>
          <pc:sldMk cId="3326892204" sldId="981"/>
        </pc:sldMkLst>
        <pc:spChg chg="mod">
          <ac:chgData name="Dr. Christine Rasche" userId="S::christine.rasche_igb.fraunhofer.de#ext#@pi-culture.de::5831008e-09db-4c4a-86da-399b3eb5a93a" providerId="AD" clId="Web-{C46EEF65-FD03-7819-810E-0C897B8FC95B}" dt="2022-01-25T12:24:55.974" v="370" actId="14100"/>
          <ac:spMkLst>
            <pc:docMk/>
            <pc:sldMk cId="3326892204" sldId="981"/>
            <ac:spMk id="3" creationId="{0A954A54-CC0D-4C3F-8292-C26C3A7A6C0E}"/>
          </ac:spMkLst>
        </pc:spChg>
        <pc:spChg chg="mod">
          <ac:chgData name="Dr. Christine Rasche" userId="S::christine.rasche_igb.fraunhofer.de#ext#@pi-culture.de::5831008e-09db-4c4a-86da-399b3eb5a93a" providerId="AD" clId="Web-{C46EEF65-FD03-7819-810E-0C897B8FC95B}" dt="2022-01-25T12:24:32.582" v="361" actId="1076"/>
          <ac:spMkLst>
            <pc:docMk/>
            <pc:sldMk cId="3326892204" sldId="981"/>
            <ac:spMk id="6" creationId="{3B438A8B-8CE7-411B-BA13-1E96AFE9F319}"/>
          </ac:spMkLst>
        </pc:spChg>
        <pc:spChg chg="mod">
          <ac:chgData name="Dr. Christine Rasche" userId="S::christine.rasche_igb.fraunhofer.de#ext#@pi-culture.de::5831008e-09db-4c4a-86da-399b3eb5a93a" providerId="AD" clId="Web-{C46EEF65-FD03-7819-810E-0C897B8FC95B}" dt="2022-01-25T12:24:32.566" v="360" actId="1076"/>
          <ac:spMkLst>
            <pc:docMk/>
            <pc:sldMk cId="3326892204" sldId="981"/>
            <ac:spMk id="7" creationId="{8FDBB694-34DA-49C4-847C-CB80C55DA8DE}"/>
          </ac:spMkLst>
        </pc:spChg>
        <pc:picChg chg="del">
          <ac:chgData name="Dr. Christine Rasche" userId="S::christine.rasche_igb.fraunhofer.de#ext#@pi-culture.de::5831008e-09db-4c4a-86da-399b3eb5a93a" providerId="AD" clId="Web-{C46EEF65-FD03-7819-810E-0C897B8FC95B}" dt="2022-01-25T10:33:18.026" v="124"/>
          <ac:picMkLst>
            <pc:docMk/>
            <pc:sldMk cId="3326892204" sldId="981"/>
            <ac:picMk id="4" creationId="{CA7032AA-DC84-4676-84C6-21804CE40DAA}"/>
          </ac:picMkLst>
        </pc:picChg>
        <pc:picChg chg="del">
          <ac:chgData name="Dr. Christine Rasche" userId="S::christine.rasche_igb.fraunhofer.de#ext#@pi-culture.de::5831008e-09db-4c4a-86da-399b3eb5a93a" providerId="AD" clId="Web-{C46EEF65-FD03-7819-810E-0C897B8FC95B}" dt="2022-01-25T10:33:05.322" v="121"/>
          <ac:picMkLst>
            <pc:docMk/>
            <pc:sldMk cId="3326892204" sldId="981"/>
            <ac:picMk id="5" creationId="{42F1572B-10E8-4E0E-98EA-5FD474A01337}"/>
          </ac:picMkLst>
        </pc:picChg>
        <pc:picChg chg="add mod">
          <ac:chgData name="Dr. Christine Rasche" userId="S::christine.rasche_igb.fraunhofer.de#ext#@pi-culture.de::5831008e-09db-4c4a-86da-399b3eb5a93a" providerId="AD" clId="Web-{C46EEF65-FD03-7819-810E-0C897B8FC95B}" dt="2022-01-25T12:24:32.598" v="362" actId="1076"/>
          <ac:picMkLst>
            <pc:docMk/>
            <pc:sldMk cId="3326892204" sldId="981"/>
            <ac:picMk id="9" creationId="{02901712-9263-450E-A1C6-FF8A6A99C6C0}"/>
          </ac:picMkLst>
        </pc:picChg>
        <pc:picChg chg="add mod">
          <ac:chgData name="Dr. Christine Rasche" userId="S::christine.rasche_igb.fraunhofer.de#ext#@pi-culture.de::5831008e-09db-4c4a-86da-399b3eb5a93a" providerId="AD" clId="Web-{C46EEF65-FD03-7819-810E-0C897B8FC95B}" dt="2022-01-25T12:24:32.613" v="363" actId="1076"/>
          <ac:picMkLst>
            <pc:docMk/>
            <pc:sldMk cId="3326892204" sldId="981"/>
            <ac:picMk id="11" creationId="{E04E0D76-52BC-4B54-9CAF-828103E7FD85}"/>
          </ac:picMkLst>
        </pc:picChg>
      </pc:sldChg>
      <pc:sldChg chg="addSp delSp modSp add mod replId setBg">
        <pc:chgData name="Dr. Christine Rasche" userId="S::christine.rasche_igb.fraunhofer.de#ext#@pi-culture.de::5831008e-09db-4c4a-86da-399b3eb5a93a" providerId="AD" clId="Web-{C46EEF65-FD03-7819-810E-0C897B8FC95B}" dt="2022-01-25T15:35:14.946" v="786" actId="14100"/>
        <pc:sldMkLst>
          <pc:docMk/>
          <pc:sldMk cId="729528743" sldId="984"/>
        </pc:sldMkLst>
        <pc:spChg chg="mod ord">
          <ac:chgData name="Dr. Christine Rasche" userId="S::christine.rasche_igb.fraunhofer.de#ext#@pi-culture.de::5831008e-09db-4c4a-86da-399b3eb5a93a" providerId="AD" clId="Web-{C46EEF65-FD03-7819-810E-0C897B8FC95B}" dt="2022-01-25T10:56:28.220" v="339"/>
          <ac:spMkLst>
            <pc:docMk/>
            <pc:sldMk cId="729528743" sldId="984"/>
            <ac:spMk id="2" creationId="{A0BB91AA-725A-42FD-AA39-56B334D0494E}"/>
          </ac:spMkLst>
        </pc:spChg>
        <pc:spChg chg="del">
          <ac:chgData name="Dr. Christine Rasche" userId="S::christine.rasche_igb.fraunhofer.de#ext#@pi-culture.de::5831008e-09db-4c4a-86da-399b3eb5a93a" providerId="AD" clId="Web-{C46EEF65-FD03-7819-810E-0C897B8FC95B}" dt="2022-01-25T10:47:41.438" v="184"/>
          <ac:spMkLst>
            <pc:docMk/>
            <pc:sldMk cId="729528743" sldId="984"/>
            <ac:spMk id="3" creationId="{0A954A54-CC0D-4C3F-8292-C26C3A7A6C0E}"/>
          </ac:spMkLst>
        </pc:spChg>
        <pc:spChg chg="add del mod">
          <ac:chgData name="Dr. Christine Rasche" userId="S::christine.rasche_igb.fraunhofer.de#ext#@pi-culture.de::5831008e-09db-4c4a-86da-399b3eb5a93a" providerId="AD" clId="Web-{C46EEF65-FD03-7819-810E-0C897B8FC95B}" dt="2022-01-25T13:17:48.563" v="415"/>
          <ac:spMkLst>
            <pc:docMk/>
            <pc:sldMk cId="729528743" sldId="984"/>
            <ac:spMk id="3" creationId="{CF4588EC-BB6B-4E2F-8125-36A7F18A4565}"/>
          </ac:spMkLst>
        </pc:spChg>
        <pc:spChg chg="add mod">
          <ac:chgData name="Dr. Christine Rasche" userId="S::christine.rasche_igb.fraunhofer.de#ext#@pi-culture.de::5831008e-09db-4c4a-86da-399b3eb5a93a" providerId="AD" clId="Web-{C46EEF65-FD03-7819-810E-0C897B8FC95B}" dt="2022-01-25T15:35:14.946" v="786" actId="14100"/>
          <ac:spMkLst>
            <pc:docMk/>
            <pc:sldMk cId="729528743" sldId="984"/>
            <ac:spMk id="5" creationId="{441DA4CD-8BED-4E42-97B9-3168B5894584}"/>
          </ac:spMkLst>
        </pc:spChg>
        <pc:spChg chg="add del mod">
          <ac:chgData name="Dr. Christine Rasche" userId="S::christine.rasche_igb.fraunhofer.de#ext#@pi-culture.de::5831008e-09db-4c4a-86da-399b3eb5a93a" providerId="AD" clId="Web-{C46EEF65-FD03-7819-810E-0C897B8FC95B}" dt="2022-01-25T10:48:31.066" v="206"/>
          <ac:spMkLst>
            <pc:docMk/>
            <pc:sldMk cId="729528743" sldId="984"/>
            <ac:spMk id="5" creationId="{915469F3-C056-47EF-ADAD-CD5A925E2E53}"/>
          </ac:spMkLst>
        </pc:spChg>
        <pc:spChg chg="del">
          <ac:chgData name="Dr. Christine Rasche" userId="S::christine.rasche_igb.fraunhofer.de#ext#@pi-culture.de::5831008e-09db-4c4a-86da-399b3eb5a93a" providerId="AD" clId="Web-{C46EEF65-FD03-7819-810E-0C897B8FC95B}" dt="2022-01-25T10:48:03.752" v="201"/>
          <ac:spMkLst>
            <pc:docMk/>
            <pc:sldMk cId="729528743" sldId="984"/>
            <ac:spMk id="6" creationId="{3B438A8B-8CE7-411B-BA13-1E96AFE9F319}"/>
          </ac:spMkLst>
        </pc:spChg>
        <pc:spChg chg="del">
          <ac:chgData name="Dr. Christine Rasche" userId="S::christine.rasche_igb.fraunhofer.de#ext#@pi-culture.de::5831008e-09db-4c4a-86da-399b3eb5a93a" providerId="AD" clId="Web-{C46EEF65-FD03-7819-810E-0C897B8FC95B}" dt="2022-01-25T10:47:59.798" v="199"/>
          <ac:spMkLst>
            <pc:docMk/>
            <pc:sldMk cId="729528743" sldId="984"/>
            <ac:spMk id="7" creationId="{8FDBB694-34DA-49C4-847C-CB80C55DA8DE}"/>
          </ac:spMkLst>
        </pc:spChg>
        <pc:spChg chg="add mod">
          <ac:chgData name="Dr. Christine Rasche" userId="S::christine.rasche_igb.fraunhofer.de#ext#@pi-culture.de::5831008e-09db-4c4a-86da-399b3eb5a93a" providerId="AD" clId="Web-{C46EEF65-FD03-7819-810E-0C897B8FC95B}" dt="2022-01-25T15:35:14.915" v="783" actId="14100"/>
          <ac:spMkLst>
            <pc:docMk/>
            <pc:sldMk cId="729528743" sldId="984"/>
            <ac:spMk id="7" creationId="{B53CC2E4-1C71-48EA-A98A-9A34FF6B628C}"/>
          </ac:spMkLst>
        </pc:spChg>
        <pc:spChg chg="add mod">
          <ac:chgData name="Dr. Christine Rasche" userId="S::christine.rasche_igb.fraunhofer.de#ext#@pi-culture.de::5831008e-09db-4c4a-86da-399b3eb5a93a" providerId="AD" clId="Web-{C46EEF65-FD03-7819-810E-0C897B8FC95B}" dt="2022-01-25T15:35:14.930" v="785" actId="14100"/>
          <ac:spMkLst>
            <pc:docMk/>
            <pc:sldMk cId="729528743" sldId="984"/>
            <ac:spMk id="8" creationId="{3390C410-6C50-4A90-AAC2-D6248C43028D}"/>
          </ac:spMkLst>
        </pc:spChg>
        <pc:spChg chg="add mod">
          <ac:chgData name="Dr. Christine Rasche" userId="S::christine.rasche_igb.fraunhofer.de#ext#@pi-culture.de::5831008e-09db-4c4a-86da-399b3eb5a93a" providerId="AD" clId="Web-{C46EEF65-FD03-7819-810E-0C897B8FC95B}" dt="2022-01-25T15:35:14.915" v="784" actId="14100"/>
          <ac:spMkLst>
            <pc:docMk/>
            <pc:sldMk cId="729528743" sldId="984"/>
            <ac:spMk id="9" creationId="{6BA9164C-9C39-4101-968B-E5B4D897CD23}"/>
          </ac:spMkLst>
        </pc:spChg>
        <pc:spChg chg="add del mod">
          <ac:chgData name="Dr. Christine Rasche" userId="S::christine.rasche_igb.fraunhofer.de#ext#@pi-culture.de::5831008e-09db-4c4a-86da-399b3eb5a93a" providerId="AD" clId="Web-{C46EEF65-FD03-7819-810E-0C897B8FC95B}" dt="2022-01-25T15:30:39.846" v="752"/>
          <ac:spMkLst>
            <pc:docMk/>
            <pc:sldMk cId="729528743" sldId="984"/>
            <ac:spMk id="10" creationId="{790BB945-8BF5-4EBE-85AC-1C4F403B0EC5}"/>
          </ac:spMkLst>
        </pc:spChg>
        <pc:spChg chg="add del mod">
          <ac:chgData name="Dr. Christine Rasche" userId="S::christine.rasche_igb.fraunhofer.de#ext#@pi-culture.de::5831008e-09db-4c4a-86da-399b3eb5a93a" providerId="AD" clId="Web-{C46EEF65-FD03-7819-810E-0C897B8FC95B}" dt="2022-01-25T10:48:36.269" v="207"/>
          <ac:spMkLst>
            <pc:docMk/>
            <pc:sldMk cId="729528743" sldId="984"/>
            <ac:spMk id="15" creationId="{31B2D517-A9E5-47D2-B761-DE4DDEDF1ECA}"/>
          </ac:spMkLst>
        </pc:spChg>
        <pc:spChg chg="add del mod">
          <ac:chgData name="Dr. Christine Rasche" userId="S::christine.rasche_igb.fraunhofer.de#ext#@pi-culture.de::5831008e-09db-4c4a-86da-399b3eb5a93a" providerId="AD" clId="Web-{C46EEF65-FD03-7819-810E-0C897B8FC95B}" dt="2022-01-25T10:51:02.544" v="332"/>
          <ac:spMkLst>
            <pc:docMk/>
            <pc:sldMk cId="729528743" sldId="984"/>
            <ac:spMk id="16" creationId="{9D8038DA-089A-4838-9FB4-DFD7DE4BA76F}"/>
          </ac:spMkLst>
        </pc:spChg>
        <pc:spChg chg="add del">
          <ac:chgData name="Dr. Christine Rasche" userId="S::christine.rasche_igb.fraunhofer.de#ext#@pi-culture.de::5831008e-09db-4c4a-86da-399b3eb5a93a" providerId="AD" clId="Web-{C46EEF65-FD03-7819-810E-0C897B8FC95B}" dt="2022-01-25T10:56:28.220" v="339"/>
          <ac:spMkLst>
            <pc:docMk/>
            <pc:sldMk cId="729528743" sldId="984"/>
            <ac:spMk id="22" creationId="{E91DC736-0EF8-4F87-9146-EBF1D2EE4D3D}"/>
          </ac:spMkLst>
        </pc:spChg>
        <pc:spChg chg="add del">
          <ac:chgData name="Dr. Christine Rasche" userId="S::christine.rasche_igb.fraunhofer.de#ext#@pi-culture.de::5831008e-09db-4c4a-86da-399b3eb5a93a" providerId="AD" clId="Web-{C46EEF65-FD03-7819-810E-0C897B8FC95B}" dt="2022-01-25T10:56:28.220" v="339"/>
          <ac:spMkLst>
            <pc:docMk/>
            <pc:sldMk cId="729528743" sldId="984"/>
            <ac:spMk id="24" creationId="{097CD68E-23E3-4007-8847-CD0944C4F7BE}"/>
          </ac:spMkLst>
        </pc:spChg>
        <pc:spChg chg="add del">
          <ac:chgData name="Dr. Christine Rasche" userId="S::christine.rasche_igb.fraunhofer.de#ext#@pi-culture.de::5831008e-09db-4c4a-86da-399b3eb5a93a" providerId="AD" clId="Web-{C46EEF65-FD03-7819-810E-0C897B8FC95B}" dt="2022-01-25T10:56:28.220" v="339"/>
          <ac:spMkLst>
            <pc:docMk/>
            <pc:sldMk cId="729528743" sldId="984"/>
            <ac:spMk id="26" creationId="{AF2F604E-43BE-4DC3-B983-E071523364F8}"/>
          </ac:spMkLst>
        </pc:spChg>
        <pc:spChg chg="add del">
          <ac:chgData name="Dr. Christine Rasche" userId="S::christine.rasche_igb.fraunhofer.de#ext#@pi-culture.de::5831008e-09db-4c4a-86da-399b3eb5a93a" providerId="AD" clId="Web-{C46EEF65-FD03-7819-810E-0C897B8FC95B}" dt="2022-01-25T10:56:28.220" v="339"/>
          <ac:spMkLst>
            <pc:docMk/>
            <pc:sldMk cId="729528743" sldId="984"/>
            <ac:spMk id="28" creationId="{08C9B587-E65E-4B52-B37C-ABEBB6E87928}"/>
          </ac:spMkLst>
        </pc:spChg>
        <pc:picChg chg="add del mod">
          <ac:chgData name="Dr. Christine Rasche" userId="S::christine.rasche_igb.fraunhofer.de#ext#@pi-culture.de::5831008e-09db-4c4a-86da-399b3eb5a93a" providerId="AD" clId="Web-{C46EEF65-FD03-7819-810E-0C897B8FC95B}" dt="2022-01-25T13:12:44.571" v="404"/>
          <ac:picMkLst>
            <pc:docMk/>
            <pc:sldMk cId="729528743" sldId="984"/>
            <ac:picMk id="4" creationId="{70DA83DE-0F95-4CE1-BF99-F121B2366F5F}"/>
          </ac:picMkLst>
        </pc:picChg>
        <pc:picChg chg="add del mod">
          <ac:chgData name="Dr. Christine Rasche" userId="S::christine.rasche_igb.fraunhofer.de#ext#@pi-culture.de::5831008e-09db-4c4a-86da-399b3eb5a93a" providerId="AD" clId="Web-{C46EEF65-FD03-7819-810E-0C897B8FC95B}" dt="2022-01-25T10:51:05.169" v="334"/>
          <ac:picMkLst>
            <pc:docMk/>
            <pc:sldMk cId="729528743" sldId="984"/>
            <ac:picMk id="8" creationId="{D56E9A2B-F2A7-40AA-9F61-BC7802FB9D21}"/>
          </ac:picMkLst>
        </pc:picChg>
        <pc:picChg chg="del mod">
          <ac:chgData name="Dr. Christine Rasche" userId="S::christine.rasche_igb.fraunhofer.de#ext#@pi-culture.de::5831008e-09db-4c4a-86da-399b3eb5a93a" providerId="AD" clId="Web-{C46EEF65-FD03-7819-810E-0C897B8FC95B}" dt="2022-01-25T10:51:05.185" v="336"/>
          <ac:picMkLst>
            <pc:docMk/>
            <pc:sldMk cId="729528743" sldId="984"/>
            <ac:picMk id="9" creationId="{02901712-9263-450E-A1C6-FF8A6A99C6C0}"/>
          </ac:picMkLst>
        </pc:picChg>
        <pc:picChg chg="del mod">
          <ac:chgData name="Dr. Christine Rasche" userId="S::christine.rasche_igb.fraunhofer.de#ext#@pi-culture.de::5831008e-09db-4c4a-86da-399b3eb5a93a" providerId="AD" clId="Web-{C46EEF65-FD03-7819-810E-0C897B8FC95B}" dt="2022-01-25T10:51:05.169" v="335"/>
          <ac:picMkLst>
            <pc:docMk/>
            <pc:sldMk cId="729528743" sldId="984"/>
            <ac:picMk id="11" creationId="{E04E0D76-52BC-4B54-9CAF-828103E7FD85}"/>
          </ac:picMkLst>
        </pc:picChg>
        <pc:picChg chg="add del mod">
          <ac:chgData name="Dr. Christine Rasche" userId="S::christine.rasche_igb.fraunhofer.de#ext#@pi-culture.de::5831008e-09db-4c4a-86da-399b3eb5a93a" providerId="AD" clId="Web-{C46EEF65-FD03-7819-810E-0C897B8FC95B}" dt="2022-01-25T10:51:05.169" v="333"/>
          <ac:picMkLst>
            <pc:docMk/>
            <pc:sldMk cId="729528743" sldId="984"/>
            <ac:picMk id="13" creationId="{4430E803-DA1D-4487-A758-A247139BEA80}"/>
          </ac:picMkLst>
        </pc:picChg>
        <pc:picChg chg="add del mod modCrop">
          <ac:chgData name="Dr. Christine Rasche" userId="S::christine.rasche_igb.fraunhofer.de#ext#@pi-culture.de::5831008e-09db-4c4a-86da-399b3eb5a93a" providerId="AD" clId="Web-{C46EEF65-FD03-7819-810E-0C897B8FC95B}" dt="2022-01-25T11:05:45.300" v="356"/>
          <ac:picMkLst>
            <pc:docMk/>
            <pc:sldMk cId="729528743" sldId="984"/>
            <ac:picMk id="17" creationId="{243E08CF-6355-4110-BA00-680811A29728}"/>
          </ac:picMkLst>
        </pc:picChg>
        <pc:picChg chg="add mod">
          <ac:chgData name="Dr. Christine Rasche" userId="S::christine.rasche_igb.fraunhofer.de#ext#@pi-culture.de::5831008e-09db-4c4a-86da-399b3eb5a93a" providerId="AD" clId="Web-{C46EEF65-FD03-7819-810E-0C897B8FC95B}" dt="2022-01-25T15:34:16.539" v="778" actId="14100"/>
          <ac:picMkLst>
            <pc:docMk/>
            <pc:sldMk cId="729528743" sldId="984"/>
            <ac:picMk id="18" creationId="{DDC04FB4-CBA3-4FFB-AF09-AFA9FB439AB9}"/>
          </ac:picMkLst>
        </pc:picChg>
      </pc:sldChg>
      <pc:sldChg chg="add replId">
        <pc:chgData name="Dr. Christine Rasche" userId="S::christine.rasche_igb.fraunhofer.de#ext#@pi-culture.de::5831008e-09db-4c4a-86da-399b3eb5a93a" providerId="AD" clId="Web-{C46EEF65-FD03-7819-810E-0C897B8FC95B}" dt="2022-01-25T10:50:57.122" v="331"/>
        <pc:sldMkLst>
          <pc:docMk/>
          <pc:sldMk cId="2920483206" sldId="985"/>
        </pc:sldMkLst>
      </pc:sldChg>
    </pc:docChg>
  </pc:docChgLst>
  <pc:docChgLst>
    <pc:chgData name="Noah Buchterkirchen" userId="12609fb5-d145-4841-8c3e-c564243be4d2" providerId="ADAL" clId="{1E810A0C-B5F2-4AA0-AEB6-4D958BED0D9E}"/>
    <pc:docChg chg="undo redo custSel addSld delSld modSld">
      <pc:chgData name="Noah Buchterkirchen" userId="12609fb5-d145-4841-8c3e-c564243be4d2" providerId="ADAL" clId="{1E810A0C-B5F2-4AA0-AEB6-4D958BED0D9E}" dt="2022-01-26T12:36:19.537" v="2243" actId="478"/>
      <pc:docMkLst>
        <pc:docMk/>
      </pc:docMkLst>
      <pc:sldChg chg="addSp delSp modSp mod">
        <pc:chgData name="Noah Buchterkirchen" userId="12609fb5-d145-4841-8c3e-c564243be4d2" providerId="ADAL" clId="{1E810A0C-B5F2-4AA0-AEB6-4D958BED0D9E}" dt="2022-01-24T15:30:58.510" v="1991" actId="1076"/>
        <pc:sldMkLst>
          <pc:docMk/>
          <pc:sldMk cId="2844936893" sldId="895"/>
        </pc:sldMkLst>
        <pc:spChg chg="mod">
          <ac:chgData name="Noah Buchterkirchen" userId="12609fb5-d145-4841-8c3e-c564243be4d2" providerId="ADAL" clId="{1E810A0C-B5F2-4AA0-AEB6-4D958BED0D9E}" dt="2022-01-24T15:23:35.439" v="1860" actId="20577"/>
          <ac:spMkLst>
            <pc:docMk/>
            <pc:sldMk cId="2844936893" sldId="895"/>
            <ac:spMk id="2" creationId="{008F6583-2995-4106-B258-3FA0CE6AACBC}"/>
          </ac:spMkLst>
        </pc:spChg>
        <pc:spChg chg="add del mod">
          <ac:chgData name="Noah Buchterkirchen" userId="12609fb5-d145-4841-8c3e-c564243be4d2" providerId="ADAL" clId="{1E810A0C-B5F2-4AA0-AEB6-4D958BED0D9E}" dt="2022-01-24T15:23:40.884" v="1861" actId="478"/>
          <ac:spMkLst>
            <pc:docMk/>
            <pc:sldMk cId="2844936893" sldId="895"/>
            <ac:spMk id="3" creationId="{47D8776D-EC75-4BEA-866A-588DD4C7FD9E}"/>
          </ac:spMkLst>
        </pc:spChg>
        <pc:spChg chg="mod">
          <ac:chgData name="Noah Buchterkirchen" userId="12609fb5-d145-4841-8c3e-c564243be4d2" providerId="ADAL" clId="{1E810A0C-B5F2-4AA0-AEB6-4D958BED0D9E}" dt="2022-01-24T15:22:39.747" v="1848" actId="14100"/>
          <ac:spMkLst>
            <pc:docMk/>
            <pc:sldMk cId="2844936893" sldId="895"/>
            <ac:spMk id="9" creationId="{70B2BB01-F59B-BF40-9837-227404A7C570}"/>
          </ac:spMkLst>
        </pc:spChg>
        <pc:spChg chg="mod">
          <ac:chgData name="Noah Buchterkirchen" userId="12609fb5-d145-4841-8c3e-c564243be4d2" providerId="ADAL" clId="{1E810A0C-B5F2-4AA0-AEB6-4D958BED0D9E}" dt="2022-01-24T15:25:37.035" v="1883" actId="14100"/>
          <ac:spMkLst>
            <pc:docMk/>
            <pc:sldMk cId="2844936893" sldId="895"/>
            <ac:spMk id="14" creationId="{B6AFCD23-AAA0-4A44-BE7E-D89A4F404360}"/>
          </ac:spMkLst>
        </pc:spChg>
        <pc:spChg chg="mod">
          <ac:chgData name="Noah Buchterkirchen" userId="12609fb5-d145-4841-8c3e-c564243be4d2" providerId="ADAL" clId="{1E810A0C-B5F2-4AA0-AEB6-4D958BED0D9E}" dt="2022-01-24T15:25:26.824" v="1881" actId="14100"/>
          <ac:spMkLst>
            <pc:docMk/>
            <pc:sldMk cId="2844936893" sldId="895"/>
            <ac:spMk id="17" creationId="{76859637-2BB5-CC48-B352-245A7D2A4A99}"/>
          </ac:spMkLst>
        </pc:spChg>
        <pc:spChg chg="mod">
          <ac:chgData name="Noah Buchterkirchen" userId="12609fb5-d145-4841-8c3e-c564243be4d2" providerId="ADAL" clId="{1E810A0C-B5F2-4AA0-AEB6-4D958BED0D9E}" dt="2022-01-24T15:22:17.864" v="1844" actId="14100"/>
          <ac:spMkLst>
            <pc:docMk/>
            <pc:sldMk cId="2844936893" sldId="895"/>
            <ac:spMk id="18" creationId="{011E20A6-2A2A-B54C-9145-7C3FFB4CB175}"/>
          </ac:spMkLst>
        </pc:spChg>
        <pc:spChg chg="mod">
          <ac:chgData name="Noah Buchterkirchen" userId="12609fb5-d145-4841-8c3e-c564243be4d2" providerId="ADAL" clId="{1E810A0C-B5F2-4AA0-AEB6-4D958BED0D9E}" dt="2022-01-24T15:25:13.531" v="1878" actId="14100"/>
          <ac:spMkLst>
            <pc:docMk/>
            <pc:sldMk cId="2844936893" sldId="895"/>
            <ac:spMk id="22" creationId="{ABD699A0-73FD-9145-8DE8-80BC92D6938A}"/>
          </ac:spMkLst>
        </pc:spChg>
        <pc:spChg chg="mod">
          <ac:chgData name="Noah Buchterkirchen" userId="12609fb5-d145-4841-8c3e-c564243be4d2" providerId="ADAL" clId="{1E810A0C-B5F2-4AA0-AEB6-4D958BED0D9E}" dt="2022-01-24T15:23:01.205" v="1854" actId="14100"/>
          <ac:spMkLst>
            <pc:docMk/>
            <pc:sldMk cId="2844936893" sldId="895"/>
            <ac:spMk id="23" creationId="{CB18A811-3D84-A34F-A064-B51A61EF06EF}"/>
          </ac:spMkLst>
        </pc:spChg>
        <pc:spChg chg="mod">
          <ac:chgData name="Noah Buchterkirchen" userId="12609fb5-d145-4841-8c3e-c564243be4d2" providerId="ADAL" clId="{1E810A0C-B5F2-4AA0-AEB6-4D958BED0D9E}" dt="2022-01-24T15:26:03.736" v="1887" actId="14100"/>
          <ac:spMkLst>
            <pc:docMk/>
            <pc:sldMk cId="2844936893" sldId="895"/>
            <ac:spMk id="39" creationId="{CC807640-5D33-433E-92AE-B6815EDF980F}"/>
          </ac:spMkLst>
        </pc:spChg>
        <pc:spChg chg="mod">
          <ac:chgData name="Noah Buchterkirchen" userId="12609fb5-d145-4841-8c3e-c564243be4d2" providerId="ADAL" clId="{1E810A0C-B5F2-4AA0-AEB6-4D958BED0D9E}" dt="2022-01-24T15:26:07.071" v="1888" actId="1076"/>
          <ac:spMkLst>
            <pc:docMk/>
            <pc:sldMk cId="2844936893" sldId="895"/>
            <ac:spMk id="41" creationId="{51E06D53-CEE0-4D35-AD43-9C2F7863C627}"/>
          </ac:spMkLst>
        </pc:spChg>
        <pc:spChg chg="mod">
          <ac:chgData name="Noah Buchterkirchen" userId="12609fb5-d145-4841-8c3e-c564243be4d2" providerId="ADAL" clId="{1E810A0C-B5F2-4AA0-AEB6-4D958BED0D9E}" dt="2022-01-24T15:30:58.510" v="1991" actId="1076"/>
          <ac:spMkLst>
            <pc:docMk/>
            <pc:sldMk cId="2844936893" sldId="895"/>
            <ac:spMk id="46" creationId="{F6B6170B-2B9D-4D0B-972F-1615D95BD744}"/>
          </ac:spMkLst>
        </pc:spChg>
        <pc:grpChg chg="mod">
          <ac:chgData name="Noah Buchterkirchen" userId="12609fb5-d145-4841-8c3e-c564243be4d2" providerId="ADAL" clId="{1E810A0C-B5F2-4AA0-AEB6-4D958BED0D9E}" dt="2022-01-24T15:24:04.718" v="1867" actId="1076"/>
          <ac:grpSpMkLst>
            <pc:docMk/>
            <pc:sldMk cId="2844936893" sldId="895"/>
            <ac:grpSpMk id="16" creationId="{EB934716-CE64-7546-AF81-34BD56EA1C4F}"/>
          </ac:grpSpMkLst>
        </pc:grpChg>
        <pc:grpChg chg="mod">
          <ac:chgData name="Noah Buchterkirchen" userId="12609fb5-d145-4841-8c3e-c564243be4d2" providerId="ADAL" clId="{1E810A0C-B5F2-4AA0-AEB6-4D958BED0D9E}" dt="2022-01-24T15:23:22.133" v="1856" actId="1076"/>
          <ac:grpSpMkLst>
            <pc:docMk/>
            <pc:sldMk cId="2844936893" sldId="895"/>
            <ac:grpSpMk id="29" creationId="{3C71498A-6A56-CA4E-8B15-D77135B152D3}"/>
          </ac:grpSpMkLst>
        </pc:grpChg>
        <pc:grpChg chg="mod">
          <ac:chgData name="Noah Buchterkirchen" userId="12609fb5-d145-4841-8c3e-c564243be4d2" providerId="ADAL" clId="{1E810A0C-B5F2-4AA0-AEB6-4D958BED0D9E}" dt="2022-01-24T15:23:22.133" v="1856" actId="1076"/>
          <ac:grpSpMkLst>
            <pc:docMk/>
            <pc:sldMk cId="2844936893" sldId="895"/>
            <ac:grpSpMk id="30" creationId="{0200A6B3-8F70-2B45-A6A2-18EB22328D96}"/>
          </ac:grpSpMkLst>
        </pc:grpChg>
        <pc:grpChg chg="add mod">
          <ac:chgData name="Noah Buchterkirchen" userId="12609fb5-d145-4841-8c3e-c564243be4d2" providerId="ADAL" clId="{1E810A0C-B5F2-4AA0-AEB6-4D958BED0D9E}" dt="2022-01-24T15:24:11.804" v="1870" actId="14100"/>
          <ac:grpSpMkLst>
            <pc:docMk/>
            <pc:sldMk cId="2844936893" sldId="895"/>
            <ac:grpSpMk id="35" creationId="{72964640-84C2-4DE9-AACC-3AE09FEE8DAA}"/>
          </ac:grpSpMkLst>
        </pc:grpChg>
        <pc:picChg chg="mod">
          <ac:chgData name="Noah Buchterkirchen" userId="12609fb5-d145-4841-8c3e-c564243be4d2" providerId="ADAL" clId="{1E810A0C-B5F2-4AA0-AEB6-4D958BED0D9E}" dt="2022-01-24T15:25:24.253" v="1880" actId="1076"/>
          <ac:picMkLst>
            <pc:docMk/>
            <pc:sldMk cId="2844936893" sldId="895"/>
            <ac:picMk id="19" creationId="{38A87A78-2818-CD4C-8E60-2C36C0B0706D}"/>
          </ac:picMkLst>
        </pc:picChg>
        <pc:picChg chg="mod">
          <ac:chgData name="Noah Buchterkirchen" userId="12609fb5-d145-4841-8c3e-c564243be4d2" providerId="ADAL" clId="{1E810A0C-B5F2-4AA0-AEB6-4D958BED0D9E}" dt="2022-01-24T15:25:34.471" v="1882" actId="1076"/>
          <ac:picMkLst>
            <pc:docMk/>
            <pc:sldMk cId="2844936893" sldId="895"/>
            <ac:picMk id="26" creationId="{A9A772EF-77C7-994D-BE80-3EE1B0212A76}"/>
          </ac:picMkLst>
        </pc:picChg>
        <pc:picChg chg="mod">
          <ac:chgData name="Noah Buchterkirchen" userId="12609fb5-d145-4841-8c3e-c564243be4d2" providerId="ADAL" clId="{1E810A0C-B5F2-4AA0-AEB6-4D958BED0D9E}" dt="2022-01-24T15:25:09.413" v="1877" actId="1076"/>
          <ac:picMkLst>
            <pc:docMk/>
            <pc:sldMk cId="2844936893" sldId="895"/>
            <ac:picMk id="28" creationId="{F4A54B8F-0EDA-614F-8DB8-4EB9788CDFE6}"/>
          </ac:picMkLst>
        </pc:picChg>
        <pc:picChg chg="del mod">
          <ac:chgData name="Noah Buchterkirchen" userId="12609fb5-d145-4841-8c3e-c564243be4d2" providerId="ADAL" clId="{1E810A0C-B5F2-4AA0-AEB6-4D958BED0D9E}" dt="2022-01-24T15:23:57.692" v="1864" actId="478"/>
          <ac:picMkLst>
            <pc:docMk/>
            <pc:sldMk cId="2844936893" sldId="895"/>
            <ac:picMk id="40" creationId="{5AB1ACA3-2420-4A46-BD34-3E2351519965}"/>
          </ac:picMkLst>
        </pc:picChg>
      </pc:sldChg>
      <pc:sldChg chg="modSp mod">
        <pc:chgData name="Noah Buchterkirchen" userId="12609fb5-d145-4841-8c3e-c564243be4d2" providerId="ADAL" clId="{1E810A0C-B5F2-4AA0-AEB6-4D958BED0D9E}" dt="2022-01-24T15:14:05.195" v="1751" actId="113"/>
        <pc:sldMkLst>
          <pc:docMk/>
          <pc:sldMk cId="1426441015" sldId="944"/>
        </pc:sldMkLst>
        <pc:spChg chg="mod">
          <ac:chgData name="Noah Buchterkirchen" userId="12609fb5-d145-4841-8c3e-c564243be4d2" providerId="ADAL" clId="{1E810A0C-B5F2-4AA0-AEB6-4D958BED0D9E}" dt="2022-01-24T15:14:05.195" v="1751" actId="113"/>
          <ac:spMkLst>
            <pc:docMk/>
            <pc:sldMk cId="1426441015" sldId="944"/>
            <ac:spMk id="3" creationId="{351CBA2F-F395-4111-A198-40AA0553EC22}"/>
          </ac:spMkLst>
        </pc:spChg>
      </pc:sldChg>
      <pc:sldChg chg="addSp delSp modSp mod">
        <pc:chgData name="Noah Buchterkirchen" userId="12609fb5-d145-4841-8c3e-c564243be4d2" providerId="ADAL" clId="{1E810A0C-B5F2-4AA0-AEB6-4D958BED0D9E}" dt="2022-01-24T15:41:53.017" v="2071" actId="1076"/>
        <pc:sldMkLst>
          <pc:docMk/>
          <pc:sldMk cId="4035115103" sldId="957"/>
        </pc:sldMkLst>
        <pc:picChg chg="mod">
          <ac:chgData name="Noah Buchterkirchen" userId="12609fb5-d145-4841-8c3e-c564243be4d2" providerId="ADAL" clId="{1E810A0C-B5F2-4AA0-AEB6-4D958BED0D9E}" dt="2022-01-24T15:38:10.860" v="2022" actId="166"/>
          <ac:picMkLst>
            <pc:docMk/>
            <pc:sldMk cId="4035115103" sldId="957"/>
            <ac:picMk id="4" creationId="{B1FEEAA0-3C5A-4390-9420-7163C3DB9239}"/>
          </ac:picMkLst>
        </pc:picChg>
        <pc:picChg chg="del">
          <ac:chgData name="Noah Buchterkirchen" userId="12609fb5-d145-4841-8c3e-c564243be4d2" providerId="ADAL" clId="{1E810A0C-B5F2-4AA0-AEB6-4D958BED0D9E}" dt="2022-01-24T15:36:40.783" v="2013" actId="478"/>
          <ac:picMkLst>
            <pc:docMk/>
            <pc:sldMk cId="4035115103" sldId="957"/>
            <ac:picMk id="5" creationId="{92D7CBC1-D36E-4DE2-9282-BFDDF6D3B38D}"/>
          </ac:picMkLst>
        </pc:picChg>
        <pc:picChg chg="add mod">
          <ac:chgData name="Noah Buchterkirchen" userId="12609fb5-d145-4841-8c3e-c564243be4d2" providerId="ADAL" clId="{1E810A0C-B5F2-4AA0-AEB6-4D958BED0D9E}" dt="2022-01-24T15:38:01.312" v="2021" actId="14100"/>
          <ac:picMkLst>
            <pc:docMk/>
            <pc:sldMk cId="4035115103" sldId="957"/>
            <ac:picMk id="6" creationId="{3F0C7F05-1559-4F5B-AFA1-B13A60D0B1A7}"/>
          </ac:picMkLst>
        </pc:picChg>
        <pc:picChg chg="del">
          <ac:chgData name="Noah Buchterkirchen" userId="12609fb5-d145-4841-8c3e-c564243be4d2" providerId="ADAL" clId="{1E810A0C-B5F2-4AA0-AEB6-4D958BED0D9E}" dt="2022-01-24T15:36:42.965" v="2015" actId="478"/>
          <ac:picMkLst>
            <pc:docMk/>
            <pc:sldMk cId="4035115103" sldId="957"/>
            <ac:picMk id="7" creationId="{B664B4D7-E72B-42E2-AB85-AF44B4E6BC34}"/>
          </ac:picMkLst>
        </pc:picChg>
        <pc:picChg chg="add mod">
          <ac:chgData name="Noah Buchterkirchen" userId="12609fb5-d145-4841-8c3e-c564243be4d2" providerId="ADAL" clId="{1E810A0C-B5F2-4AA0-AEB6-4D958BED0D9E}" dt="2022-01-24T15:41:53.017" v="2071" actId="1076"/>
          <ac:picMkLst>
            <pc:docMk/>
            <pc:sldMk cId="4035115103" sldId="957"/>
            <ac:picMk id="9" creationId="{0EE8FF1A-98ED-4509-A4E2-FC090B3F89F2}"/>
          </ac:picMkLst>
        </pc:picChg>
        <pc:picChg chg="del">
          <ac:chgData name="Noah Buchterkirchen" userId="12609fb5-d145-4841-8c3e-c564243be4d2" providerId="ADAL" clId="{1E810A0C-B5F2-4AA0-AEB6-4D958BED0D9E}" dt="2022-01-24T15:36:41.896" v="2014" actId="478"/>
          <ac:picMkLst>
            <pc:docMk/>
            <pc:sldMk cId="4035115103" sldId="957"/>
            <ac:picMk id="10" creationId="{990A3E7A-0663-40F5-9819-8092168DB65C}"/>
          </ac:picMkLst>
        </pc:picChg>
      </pc:sldChg>
      <pc:sldChg chg="addSp delSp modSp mod">
        <pc:chgData name="Noah Buchterkirchen" userId="12609fb5-d145-4841-8c3e-c564243be4d2" providerId="ADAL" clId="{1E810A0C-B5F2-4AA0-AEB6-4D958BED0D9E}" dt="2022-01-24T15:42:04.799" v="2098" actId="1037"/>
        <pc:sldMkLst>
          <pc:docMk/>
          <pc:sldMk cId="1752653129" sldId="960"/>
        </pc:sldMkLst>
        <pc:picChg chg="add mod">
          <ac:chgData name="Noah Buchterkirchen" userId="12609fb5-d145-4841-8c3e-c564243be4d2" providerId="ADAL" clId="{1E810A0C-B5F2-4AA0-AEB6-4D958BED0D9E}" dt="2022-01-24T15:36:11.384" v="2009" actId="14100"/>
          <ac:picMkLst>
            <pc:docMk/>
            <pc:sldMk cId="1752653129" sldId="960"/>
            <ac:picMk id="4" creationId="{7CC269CD-6B73-40ED-A7F8-3795CE4D8CF9}"/>
          </ac:picMkLst>
        </pc:picChg>
        <pc:picChg chg="add mod">
          <ac:chgData name="Noah Buchterkirchen" userId="12609fb5-d145-4841-8c3e-c564243be4d2" providerId="ADAL" clId="{1E810A0C-B5F2-4AA0-AEB6-4D958BED0D9E}" dt="2022-01-24T15:42:04.799" v="2098" actId="1037"/>
          <ac:picMkLst>
            <pc:docMk/>
            <pc:sldMk cId="1752653129" sldId="960"/>
            <ac:picMk id="6" creationId="{3629F775-B46D-434A-A067-E476984BC50D}"/>
          </ac:picMkLst>
        </pc:picChg>
        <pc:picChg chg="del">
          <ac:chgData name="Noah Buchterkirchen" userId="12609fb5-d145-4841-8c3e-c564243be4d2" providerId="ADAL" clId="{1E810A0C-B5F2-4AA0-AEB6-4D958BED0D9E}" dt="2022-01-24T15:35:16.474" v="2006" actId="478"/>
          <ac:picMkLst>
            <pc:docMk/>
            <pc:sldMk cId="1752653129" sldId="960"/>
            <ac:picMk id="17" creationId="{B90C6414-7B13-4243-A617-FF785ADD4335}"/>
          </ac:picMkLst>
        </pc:picChg>
        <pc:picChg chg="del">
          <ac:chgData name="Noah Buchterkirchen" userId="12609fb5-d145-4841-8c3e-c564243be4d2" providerId="ADAL" clId="{1E810A0C-B5F2-4AA0-AEB6-4D958BED0D9E}" dt="2022-01-24T15:33:20.232" v="1992" actId="478"/>
          <ac:picMkLst>
            <pc:docMk/>
            <pc:sldMk cId="1752653129" sldId="960"/>
            <ac:picMk id="18" creationId="{FE97013D-0E76-4C65-9BF9-1894BC28B3EC}"/>
          </ac:picMkLst>
        </pc:picChg>
        <pc:picChg chg="del mod">
          <ac:chgData name="Noah Buchterkirchen" userId="12609fb5-d145-4841-8c3e-c564243be4d2" providerId="ADAL" clId="{1E810A0C-B5F2-4AA0-AEB6-4D958BED0D9E}" dt="2022-01-24T15:35:07.636" v="2004" actId="478"/>
          <ac:picMkLst>
            <pc:docMk/>
            <pc:sldMk cId="1752653129" sldId="960"/>
            <ac:picMk id="19" creationId="{01EEBECE-EF46-40D1-8353-101CDF4E2C87}"/>
          </ac:picMkLst>
        </pc:picChg>
        <pc:picChg chg="mod">
          <ac:chgData name="Noah Buchterkirchen" userId="12609fb5-d145-4841-8c3e-c564243be4d2" providerId="ADAL" clId="{1E810A0C-B5F2-4AA0-AEB6-4D958BED0D9E}" dt="2022-01-24T15:37:54.937" v="2019" actId="166"/>
          <ac:picMkLst>
            <pc:docMk/>
            <pc:sldMk cId="1752653129" sldId="960"/>
            <ac:picMk id="21" creationId="{DCAB6EBB-28BD-447D-8937-E65E82EEC85D}"/>
          </ac:picMkLst>
        </pc:picChg>
      </pc:sldChg>
      <pc:sldChg chg="addSp delSp modSp mod">
        <pc:chgData name="Noah Buchterkirchen" userId="12609fb5-d145-4841-8c3e-c564243be4d2" providerId="ADAL" clId="{1E810A0C-B5F2-4AA0-AEB6-4D958BED0D9E}" dt="2022-01-24T15:04:41.351" v="1548" actId="208"/>
        <pc:sldMkLst>
          <pc:docMk/>
          <pc:sldMk cId="2539250253" sldId="965"/>
        </pc:sldMkLst>
        <pc:spChg chg="del mod">
          <ac:chgData name="Noah Buchterkirchen" userId="12609fb5-d145-4841-8c3e-c564243be4d2" providerId="ADAL" clId="{1E810A0C-B5F2-4AA0-AEB6-4D958BED0D9E}" dt="2022-01-24T15:03:16.288" v="1534" actId="478"/>
          <ac:spMkLst>
            <pc:docMk/>
            <pc:sldMk cId="2539250253" sldId="965"/>
            <ac:spMk id="3" creationId="{7F458502-8CC5-4019-8DAD-F2DCD7C4BE36}"/>
          </ac:spMkLst>
        </pc:spChg>
        <pc:spChg chg="del">
          <ac:chgData name="Noah Buchterkirchen" userId="12609fb5-d145-4841-8c3e-c564243be4d2" providerId="ADAL" clId="{1E810A0C-B5F2-4AA0-AEB6-4D958BED0D9E}" dt="2022-01-24T14:09:37.241" v="637" actId="478"/>
          <ac:spMkLst>
            <pc:docMk/>
            <pc:sldMk cId="2539250253" sldId="965"/>
            <ac:spMk id="4" creationId="{05E0D423-9B3B-437E-B96B-0A4CE7C8BCA5}"/>
          </ac:spMkLst>
        </pc:spChg>
        <pc:spChg chg="add del mod">
          <ac:chgData name="Noah Buchterkirchen" userId="12609fb5-d145-4841-8c3e-c564243be4d2" providerId="ADAL" clId="{1E810A0C-B5F2-4AA0-AEB6-4D958BED0D9E}" dt="2022-01-24T14:10:33.147" v="656" actId="478"/>
          <ac:spMkLst>
            <pc:docMk/>
            <pc:sldMk cId="2539250253" sldId="965"/>
            <ac:spMk id="5" creationId="{CE963FF7-44F4-4D43-86E0-C0E7748D379A}"/>
          </ac:spMkLst>
        </pc:spChg>
        <pc:spChg chg="add del mod">
          <ac:chgData name="Noah Buchterkirchen" userId="12609fb5-d145-4841-8c3e-c564243be4d2" providerId="ADAL" clId="{1E810A0C-B5F2-4AA0-AEB6-4D958BED0D9E}" dt="2022-01-24T14:10:32.516" v="655" actId="478"/>
          <ac:spMkLst>
            <pc:docMk/>
            <pc:sldMk cId="2539250253" sldId="965"/>
            <ac:spMk id="6" creationId="{CF681AC1-7F25-4262-A2A8-5603A9E846BF}"/>
          </ac:spMkLst>
        </pc:spChg>
        <pc:spChg chg="add del mod">
          <ac:chgData name="Noah Buchterkirchen" userId="12609fb5-d145-4841-8c3e-c564243be4d2" providerId="ADAL" clId="{1E810A0C-B5F2-4AA0-AEB6-4D958BED0D9E}" dt="2022-01-24T14:10:32.027" v="654" actId="478"/>
          <ac:spMkLst>
            <pc:docMk/>
            <pc:sldMk cId="2539250253" sldId="965"/>
            <ac:spMk id="7" creationId="{1ED6C1C9-E002-42E0-ACDB-6E2F9E9029F2}"/>
          </ac:spMkLst>
        </pc:spChg>
        <pc:spChg chg="add del mod">
          <ac:chgData name="Noah Buchterkirchen" userId="12609fb5-d145-4841-8c3e-c564243be4d2" providerId="ADAL" clId="{1E810A0C-B5F2-4AA0-AEB6-4D958BED0D9E}" dt="2022-01-24T14:10:31.416" v="653" actId="478"/>
          <ac:spMkLst>
            <pc:docMk/>
            <pc:sldMk cId="2539250253" sldId="965"/>
            <ac:spMk id="8" creationId="{56E236B4-16A8-4A1E-9774-AE29C4B08F89}"/>
          </ac:spMkLst>
        </pc:spChg>
        <pc:spChg chg="add del mod">
          <ac:chgData name="Noah Buchterkirchen" userId="12609fb5-d145-4841-8c3e-c564243be4d2" providerId="ADAL" clId="{1E810A0C-B5F2-4AA0-AEB6-4D958BED0D9E}" dt="2022-01-24T14:10:30.720" v="652" actId="478"/>
          <ac:spMkLst>
            <pc:docMk/>
            <pc:sldMk cId="2539250253" sldId="965"/>
            <ac:spMk id="9" creationId="{2F1BFDC4-3B9F-48C0-B863-D83DE7D3AF0F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10" creationId="{7ECF5B42-4CD4-4166-80FE-89E1D3F3583D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11" creationId="{D35DE0C2-9A63-48DA-820C-2AD6F75A673D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12" creationId="{C092806E-ABE9-4BE7-9C78-51B737383C8D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13" creationId="{5D334CF6-E430-40C5-B8A0-1BDBAD477E34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14" creationId="{E17BEA07-E241-41D2-87E6-B03806392E25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15" creationId="{3ACA9713-D6FC-4F0C-8878-A47D16884DF0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16" creationId="{30265F09-6842-4D3B-88F7-CE0F9AAF08E8}"/>
          </ac:spMkLst>
        </pc:spChg>
        <pc:spChg chg="add mod or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17" creationId="{7EC63E0B-E1F5-43FD-9749-189B7ACCA8BB}"/>
          </ac:spMkLst>
        </pc:spChg>
        <pc:spChg chg="add mod or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18" creationId="{D0AAD4E8-BA80-4814-BA0F-049252A9BE69}"/>
          </ac:spMkLst>
        </pc:spChg>
        <pc:spChg chg="add mod or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19" creationId="{B396B530-59FD-4CF7-9765-D54E83D88D25}"/>
          </ac:spMkLst>
        </pc:spChg>
        <pc:spChg chg="add mod or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20" creationId="{110742DB-EBCD-4E9A-BABB-5864583F1B9B}"/>
          </ac:spMkLst>
        </pc:spChg>
        <pc:spChg chg="add mod or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21" creationId="{7899885D-D43D-4A3C-9F82-01A230A776E7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22" creationId="{1EBECEEE-0301-4B29-AC90-FBE9A3BFB345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23" creationId="{2E7F9264-FF96-4061-980C-E548BE3F854C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24" creationId="{CA43D9F6-3BD5-4BB8-941B-252B1B1A967E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25" creationId="{731A83EC-E382-4A9E-9FF1-2AFB98B46101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26" creationId="{63BB1EDB-0033-4CD9-ADE2-E73130B3A990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27" creationId="{A736BA26-DD48-4730-B2CA-D6EBFE65732F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28" creationId="{2A11313E-B376-4D80-BCFF-33F7A9F9A7C1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29" creationId="{937B178D-8299-4894-B7D4-492266BA98A9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30" creationId="{86E0E49C-14DB-4957-AA4A-B59FBD014F4E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31" creationId="{EB242304-40B3-4620-BB0D-5E6245DCC76F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32" creationId="{F53F371F-D3AD-4CA1-BB72-3D124A1BDE13}"/>
          </ac:spMkLst>
        </pc:spChg>
        <pc:spChg chg="add del mod">
          <ac:chgData name="Noah Buchterkirchen" userId="12609fb5-d145-4841-8c3e-c564243be4d2" providerId="ADAL" clId="{1E810A0C-B5F2-4AA0-AEB6-4D958BED0D9E}" dt="2022-01-24T14:13:20.494" v="689" actId="478"/>
          <ac:spMkLst>
            <pc:docMk/>
            <pc:sldMk cId="2539250253" sldId="965"/>
            <ac:spMk id="33" creationId="{5FD2AA94-CC61-446F-BADE-C6DCFE044B8E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34" creationId="{A0A5586A-3E34-4E6E-8A86-492308BB99E5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35" creationId="{8EF3E6C3-6570-4B0B-AA4C-AF7618C475A3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36" creationId="{6852F8BD-D49B-4658-B323-E36728D8A21D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37" creationId="{08CB266A-6724-4B81-84DE-EB476E7D661A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38" creationId="{5D3870DF-9739-4FB1-A400-6016331A287F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39" creationId="{5620CBA1-402C-4385-9338-C3A545EA4506}"/>
          </ac:spMkLst>
        </pc:spChg>
        <pc:spChg chg="add mod or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40" creationId="{400D2E48-DAE5-426C-B61A-7BB2D7E03C5F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41" creationId="{77033362-1D06-4BB7-86A3-62F96D308F08}"/>
          </ac:spMkLst>
        </pc:spChg>
        <pc:spChg chg="add mod or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42" creationId="{3B7A3D74-7834-4FCE-B09F-C623A0B9E06C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43" creationId="{625D0969-34A8-4459-B311-2D268BE24444}"/>
          </ac:spMkLst>
        </pc:spChg>
        <pc:spChg chg="add mod or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44" creationId="{E4F7C159-8364-4981-9569-6F767C7AE6EF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45" creationId="{7D586645-8271-46F4-836E-249306CEF5E2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46" creationId="{C52195E8-05B3-48A7-B71E-8619EFD25E98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47" creationId="{8C7ECBBE-1BA3-4A2D-A576-9BFAC4339BCD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48" creationId="{D7852339-B05A-4044-B99C-CFCEFE7FB2A1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49" creationId="{2E9628C1-6C03-4E1A-A760-C3E4C914B52C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50" creationId="{0B82B9CB-56F3-4946-863D-6A2A02B72EC4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51" creationId="{F184B756-EB05-4668-940B-41854C4326E9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52" creationId="{2FBD2E1E-BE9A-4872-91D0-D792D04C9C31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53" creationId="{D318147F-25B8-49C9-9DE7-FBB990914E03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54" creationId="{198095FE-8025-423E-AACB-C1EE65A032C0}"/>
          </ac:spMkLst>
        </pc:spChg>
        <pc:spChg chg="add mod">
          <ac:chgData name="Noah Buchterkirchen" userId="12609fb5-d145-4841-8c3e-c564243be4d2" providerId="ADAL" clId="{1E810A0C-B5F2-4AA0-AEB6-4D958BED0D9E}" dt="2022-01-24T14:58:56.506" v="1483" actId="20577"/>
          <ac:spMkLst>
            <pc:docMk/>
            <pc:sldMk cId="2539250253" sldId="965"/>
            <ac:spMk id="55" creationId="{F569D2E9-D6A3-424E-BC19-0C5377A06F28}"/>
          </ac:spMkLst>
        </pc:spChg>
        <pc:spChg chg="add mod">
          <ac:chgData name="Noah Buchterkirchen" userId="12609fb5-d145-4841-8c3e-c564243be4d2" providerId="ADAL" clId="{1E810A0C-B5F2-4AA0-AEB6-4D958BED0D9E}" dt="2022-01-24T14:58:21.739" v="1463" actId="1076"/>
          <ac:spMkLst>
            <pc:docMk/>
            <pc:sldMk cId="2539250253" sldId="965"/>
            <ac:spMk id="56" creationId="{AAE1CB5F-4730-4968-AF71-0D1980429267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57" creationId="{FC057E42-3815-4994-9814-B4977BEC8F6C}"/>
          </ac:spMkLst>
        </pc:spChg>
        <pc:spChg chg="add del mod">
          <ac:chgData name="Noah Buchterkirchen" userId="12609fb5-d145-4841-8c3e-c564243be4d2" providerId="ADAL" clId="{1E810A0C-B5F2-4AA0-AEB6-4D958BED0D9E}" dt="2022-01-24T15:00:11.225" v="1504" actId="478"/>
          <ac:spMkLst>
            <pc:docMk/>
            <pc:sldMk cId="2539250253" sldId="965"/>
            <ac:spMk id="58" creationId="{2527F261-D981-4D86-813A-50DA6A22701A}"/>
          </ac:spMkLst>
        </pc:spChg>
        <pc:spChg chg="add mod">
          <ac:chgData name="Noah Buchterkirchen" userId="12609fb5-d145-4841-8c3e-c564243be4d2" providerId="ADAL" clId="{1E810A0C-B5F2-4AA0-AEB6-4D958BED0D9E}" dt="2022-01-24T15:04:41.351" v="1548" actId="208"/>
          <ac:spMkLst>
            <pc:docMk/>
            <pc:sldMk cId="2539250253" sldId="965"/>
            <ac:spMk id="59" creationId="{A7826EF5-8905-44B3-A81D-860B1D86513C}"/>
          </ac:spMkLst>
        </pc:spChg>
        <pc:spChg chg="add del mod">
          <ac:chgData name="Noah Buchterkirchen" userId="12609fb5-d145-4841-8c3e-c564243be4d2" providerId="ADAL" clId="{1E810A0C-B5F2-4AA0-AEB6-4D958BED0D9E}" dt="2022-01-24T15:03:18.478" v="1535" actId="478"/>
          <ac:spMkLst>
            <pc:docMk/>
            <pc:sldMk cId="2539250253" sldId="965"/>
            <ac:spMk id="61" creationId="{6993E394-2B84-4E0A-822A-F0C835903969}"/>
          </ac:spMkLst>
        </pc:spChg>
      </pc:sldChg>
      <pc:sldChg chg="delSp modSp mod">
        <pc:chgData name="Noah Buchterkirchen" userId="12609fb5-d145-4841-8c3e-c564243be4d2" providerId="ADAL" clId="{1E810A0C-B5F2-4AA0-AEB6-4D958BED0D9E}" dt="2022-01-24T15:16:50.582" v="1777" actId="15"/>
        <pc:sldMkLst>
          <pc:docMk/>
          <pc:sldMk cId="3011251680" sldId="966"/>
        </pc:sldMkLst>
        <pc:spChg chg="mod">
          <ac:chgData name="Noah Buchterkirchen" userId="12609fb5-d145-4841-8c3e-c564243be4d2" providerId="ADAL" clId="{1E810A0C-B5F2-4AA0-AEB6-4D958BED0D9E}" dt="2022-01-24T15:15:49.284" v="1762" actId="2711"/>
          <ac:spMkLst>
            <pc:docMk/>
            <pc:sldMk cId="3011251680" sldId="966"/>
            <ac:spMk id="2" creationId="{7C268B98-C831-4165-AEA3-7F90542A2888}"/>
          </ac:spMkLst>
        </pc:spChg>
        <pc:spChg chg="mod">
          <ac:chgData name="Noah Buchterkirchen" userId="12609fb5-d145-4841-8c3e-c564243be4d2" providerId="ADAL" clId="{1E810A0C-B5F2-4AA0-AEB6-4D958BED0D9E}" dt="2022-01-24T15:16:50.582" v="1777" actId="15"/>
          <ac:spMkLst>
            <pc:docMk/>
            <pc:sldMk cId="3011251680" sldId="966"/>
            <ac:spMk id="3" creationId="{5DC2C1A4-1F7E-4103-95FB-07D9A1F37F31}"/>
          </ac:spMkLst>
        </pc:spChg>
        <pc:spChg chg="del mod">
          <ac:chgData name="Noah Buchterkirchen" userId="12609fb5-d145-4841-8c3e-c564243be4d2" providerId="ADAL" clId="{1E810A0C-B5F2-4AA0-AEB6-4D958BED0D9E}" dt="2022-01-24T15:15:59.575" v="1764" actId="478"/>
          <ac:spMkLst>
            <pc:docMk/>
            <pc:sldMk cId="3011251680" sldId="966"/>
            <ac:spMk id="5" creationId="{58195D45-8AA6-4C0A-992D-8055F244C656}"/>
          </ac:spMkLst>
        </pc:spChg>
      </pc:sldChg>
      <pc:sldChg chg="addSp delSp modSp mod">
        <pc:chgData name="Noah Buchterkirchen" userId="12609fb5-d145-4841-8c3e-c564243be4d2" providerId="ADAL" clId="{1E810A0C-B5F2-4AA0-AEB6-4D958BED0D9E}" dt="2022-01-24T14:08:43.861" v="635" actId="478"/>
        <pc:sldMkLst>
          <pc:docMk/>
          <pc:sldMk cId="365856628" sldId="968"/>
        </pc:sldMkLst>
        <pc:spChg chg="mod">
          <ac:chgData name="Noah Buchterkirchen" userId="12609fb5-d145-4841-8c3e-c564243be4d2" providerId="ADAL" clId="{1E810A0C-B5F2-4AA0-AEB6-4D958BED0D9E}" dt="2022-01-24T14:08:20.066" v="630" actId="1076"/>
          <ac:spMkLst>
            <pc:docMk/>
            <pc:sldMk cId="365856628" sldId="968"/>
            <ac:spMk id="3" creationId="{3F520F71-92B2-4A6D-AF00-FF2C15D1C9C6}"/>
          </ac:spMkLst>
        </pc:spChg>
        <pc:spChg chg="add mod">
          <ac:chgData name="Noah Buchterkirchen" userId="12609fb5-d145-4841-8c3e-c564243be4d2" providerId="ADAL" clId="{1E810A0C-B5F2-4AA0-AEB6-4D958BED0D9E}" dt="2022-01-24T14:02:27.622" v="546" actId="207"/>
          <ac:spMkLst>
            <pc:docMk/>
            <pc:sldMk cId="365856628" sldId="968"/>
            <ac:spMk id="4" creationId="{DA39DAD8-5325-49F4-92EB-2F0E776A0B3A}"/>
          </ac:spMkLst>
        </pc:spChg>
        <pc:spChg chg="del mod">
          <ac:chgData name="Noah Buchterkirchen" userId="12609fb5-d145-4841-8c3e-c564243be4d2" providerId="ADAL" clId="{1E810A0C-B5F2-4AA0-AEB6-4D958BED0D9E}" dt="2022-01-24T13:43:18.255" v="331" actId="478"/>
          <ac:spMkLst>
            <pc:docMk/>
            <pc:sldMk cId="365856628" sldId="968"/>
            <ac:spMk id="6" creationId="{39D43B74-464E-4A10-9D82-864E00EC975E}"/>
          </ac:spMkLst>
        </pc:spChg>
        <pc:spChg chg="mod">
          <ac:chgData name="Noah Buchterkirchen" userId="12609fb5-d145-4841-8c3e-c564243be4d2" providerId="ADAL" clId="{1E810A0C-B5F2-4AA0-AEB6-4D958BED0D9E}" dt="2022-01-24T14:01:42.537" v="539" actId="1076"/>
          <ac:spMkLst>
            <pc:docMk/>
            <pc:sldMk cId="365856628" sldId="968"/>
            <ac:spMk id="7" creationId="{9B27C666-8866-46CB-9711-7799FC0B2D4A}"/>
          </ac:spMkLst>
        </pc:spChg>
        <pc:spChg chg="add del mod">
          <ac:chgData name="Noah Buchterkirchen" userId="12609fb5-d145-4841-8c3e-c564243be4d2" providerId="ADAL" clId="{1E810A0C-B5F2-4AA0-AEB6-4D958BED0D9E}" dt="2022-01-24T13:35:46.635" v="204" actId="478"/>
          <ac:spMkLst>
            <pc:docMk/>
            <pc:sldMk cId="365856628" sldId="968"/>
            <ac:spMk id="9" creationId="{FD8286F4-7EDD-400C-BA6C-678D96E2B330}"/>
          </ac:spMkLst>
        </pc:spChg>
        <pc:spChg chg="add mod">
          <ac:chgData name="Noah Buchterkirchen" userId="12609fb5-d145-4841-8c3e-c564243be4d2" providerId="ADAL" clId="{1E810A0C-B5F2-4AA0-AEB6-4D958BED0D9E}" dt="2022-01-24T14:00:06.613" v="514" actId="113"/>
          <ac:spMkLst>
            <pc:docMk/>
            <pc:sldMk cId="365856628" sldId="968"/>
            <ac:spMk id="11" creationId="{4DCC0DC9-7355-454D-9AC0-78FAAAE3ACB8}"/>
          </ac:spMkLst>
        </pc:spChg>
        <pc:spChg chg="add mod">
          <ac:chgData name="Noah Buchterkirchen" userId="12609fb5-d145-4841-8c3e-c564243be4d2" providerId="ADAL" clId="{1E810A0C-B5F2-4AA0-AEB6-4D958BED0D9E}" dt="2022-01-24T14:00:06.613" v="514" actId="113"/>
          <ac:spMkLst>
            <pc:docMk/>
            <pc:sldMk cId="365856628" sldId="968"/>
            <ac:spMk id="12" creationId="{98B66E75-D835-411E-9C9E-23ED5F3FA5CC}"/>
          </ac:spMkLst>
        </pc:spChg>
        <pc:spChg chg="add mod">
          <ac:chgData name="Noah Buchterkirchen" userId="12609fb5-d145-4841-8c3e-c564243be4d2" providerId="ADAL" clId="{1E810A0C-B5F2-4AA0-AEB6-4D958BED0D9E}" dt="2022-01-24T14:00:06.613" v="514" actId="113"/>
          <ac:spMkLst>
            <pc:docMk/>
            <pc:sldMk cId="365856628" sldId="968"/>
            <ac:spMk id="13" creationId="{184887C4-C7B3-4F3E-912A-B54ABBF922E3}"/>
          </ac:spMkLst>
        </pc:spChg>
        <pc:spChg chg="add mod">
          <ac:chgData name="Noah Buchterkirchen" userId="12609fb5-d145-4841-8c3e-c564243be4d2" providerId="ADAL" clId="{1E810A0C-B5F2-4AA0-AEB6-4D958BED0D9E}" dt="2022-01-24T13:58:39.597" v="490" actId="1036"/>
          <ac:spMkLst>
            <pc:docMk/>
            <pc:sldMk cId="365856628" sldId="968"/>
            <ac:spMk id="18" creationId="{24EAA868-F40A-48A6-B538-9EA2257FE2F4}"/>
          </ac:spMkLst>
        </pc:spChg>
        <pc:spChg chg="add mod">
          <ac:chgData name="Noah Buchterkirchen" userId="12609fb5-d145-4841-8c3e-c564243be4d2" providerId="ADAL" clId="{1E810A0C-B5F2-4AA0-AEB6-4D958BED0D9E}" dt="2022-01-24T13:58:44.500" v="495" actId="1036"/>
          <ac:spMkLst>
            <pc:docMk/>
            <pc:sldMk cId="365856628" sldId="968"/>
            <ac:spMk id="19" creationId="{3C8FBE50-B6E7-4CA3-8E65-8E67865EBE63}"/>
          </ac:spMkLst>
        </pc:spChg>
        <pc:spChg chg="add mod">
          <ac:chgData name="Noah Buchterkirchen" userId="12609fb5-d145-4841-8c3e-c564243be4d2" providerId="ADAL" clId="{1E810A0C-B5F2-4AA0-AEB6-4D958BED0D9E}" dt="2022-01-24T13:58:48.908" v="499" actId="1035"/>
          <ac:spMkLst>
            <pc:docMk/>
            <pc:sldMk cId="365856628" sldId="968"/>
            <ac:spMk id="20" creationId="{D7A22DAB-FD2A-4739-8503-255814110179}"/>
          </ac:spMkLst>
        </pc:spChg>
        <pc:spChg chg="add mod ord">
          <ac:chgData name="Noah Buchterkirchen" userId="12609fb5-d145-4841-8c3e-c564243be4d2" providerId="ADAL" clId="{1E810A0C-B5F2-4AA0-AEB6-4D958BED0D9E}" dt="2022-01-24T14:02:42.508" v="548" actId="207"/>
          <ac:spMkLst>
            <pc:docMk/>
            <pc:sldMk cId="365856628" sldId="968"/>
            <ac:spMk id="22" creationId="{C19BCC79-754A-4F07-AAC5-D6EE15709D72}"/>
          </ac:spMkLst>
        </pc:spChg>
        <pc:spChg chg="add mod ord">
          <ac:chgData name="Noah Buchterkirchen" userId="12609fb5-d145-4841-8c3e-c564243be4d2" providerId="ADAL" clId="{1E810A0C-B5F2-4AA0-AEB6-4D958BED0D9E}" dt="2022-01-24T14:03:00.021" v="553" actId="207"/>
          <ac:spMkLst>
            <pc:docMk/>
            <pc:sldMk cId="365856628" sldId="968"/>
            <ac:spMk id="26" creationId="{84A4A85A-5DD7-4B05-BFB2-DA6D1928DCA3}"/>
          </ac:spMkLst>
        </pc:spChg>
        <pc:spChg chg="add mod ord">
          <ac:chgData name="Noah Buchterkirchen" userId="12609fb5-d145-4841-8c3e-c564243be4d2" providerId="ADAL" clId="{1E810A0C-B5F2-4AA0-AEB6-4D958BED0D9E}" dt="2022-01-24T14:03:06.676" v="555" actId="207"/>
          <ac:spMkLst>
            <pc:docMk/>
            <pc:sldMk cId="365856628" sldId="968"/>
            <ac:spMk id="27" creationId="{33765F62-B09F-4140-BFF3-6801E48B7CFA}"/>
          </ac:spMkLst>
        </pc:spChg>
        <pc:spChg chg="add mod">
          <ac:chgData name="Noah Buchterkirchen" userId="12609fb5-d145-4841-8c3e-c564243be4d2" providerId="ADAL" clId="{1E810A0C-B5F2-4AA0-AEB6-4D958BED0D9E}" dt="2022-01-24T14:08:43.465" v="634" actId="1076"/>
          <ac:spMkLst>
            <pc:docMk/>
            <pc:sldMk cId="365856628" sldId="968"/>
            <ac:spMk id="32" creationId="{3B262E1C-1E7D-4419-9683-F8A640DE42F1}"/>
          </ac:spMkLst>
        </pc:spChg>
        <pc:picChg chg="mod">
          <ac:chgData name="Noah Buchterkirchen" userId="12609fb5-d145-4841-8c3e-c564243be4d2" providerId="ADAL" clId="{1E810A0C-B5F2-4AA0-AEB6-4D958BED0D9E}" dt="2022-01-24T14:08:26.147" v="631" actId="14100"/>
          <ac:picMkLst>
            <pc:docMk/>
            <pc:sldMk cId="365856628" sldId="968"/>
            <ac:picMk id="5" creationId="{CB5DB8F6-1F0A-47C2-AEBA-D63C6AF9DDBB}"/>
          </ac:picMkLst>
        </pc:picChg>
        <pc:picChg chg="add del mod">
          <ac:chgData name="Noah Buchterkirchen" userId="12609fb5-d145-4841-8c3e-c564243be4d2" providerId="ADAL" clId="{1E810A0C-B5F2-4AA0-AEB6-4D958BED0D9E}" dt="2022-01-24T13:46:28.845" v="341" actId="478"/>
          <ac:picMkLst>
            <pc:docMk/>
            <pc:sldMk cId="365856628" sldId="968"/>
            <ac:picMk id="16" creationId="{4C148F68-625F-4F6D-9846-3AB17B6E5876}"/>
          </ac:picMkLst>
        </pc:picChg>
        <pc:picChg chg="add mod">
          <ac:chgData name="Noah Buchterkirchen" userId="12609fb5-d145-4841-8c3e-c564243be4d2" providerId="ADAL" clId="{1E810A0C-B5F2-4AA0-AEB6-4D958BED0D9E}" dt="2022-01-24T13:59:21.409" v="512" actId="1037"/>
          <ac:picMkLst>
            <pc:docMk/>
            <pc:sldMk cId="365856628" sldId="968"/>
            <ac:picMk id="21" creationId="{E1858019-0C86-473C-9D92-F635659E1DDD}"/>
          </ac:picMkLst>
        </pc:picChg>
        <pc:picChg chg="add mod">
          <ac:chgData name="Noah Buchterkirchen" userId="12609fb5-d145-4841-8c3e-c564243be4d2" providerId="ADAL" clId="{1E810A0C-B5F2-4AA0-AEB6-4D958BED0D9E}" dt="2022-01-24T13:59:12.225" v="509" actId="1038"/>
          <ac:picMkLst>
            <pc:docMk/>
            <pc:sldMk cId="365856628" sldId="968"/>
            <ac:picMk id="23" creationId="{0F484EC6-D75E-4889-9877-2C60D675ACEB}"/>
          </ac:picMkLst>
        </pc:picChg>
        <pc:picChg chg="add del mod">
          <ac:chgData name="Noah Buchterkirchen" userId="12609fb5-d145-4841-8c3e-c564243be4d2" providerId="ADAL" clId="{1E810A0C-B5F2-4AA0-AEB6-4D958BED0D9E}" dt="2022-01-24T14:08:43.861" v="635" actId="478"/>
          <ac:picMkLst>
            <pc:docMk/>
            <pc:sldMk cId="365856628" sldId="968"/>
            <ac:picMk id="28" creationId="{CF3EEAB2-8B6D-4E05-937D-BF35295C9F62}"/>
          </ac:picMkLst>
        </pc:picChg>
        <pc:picChg chg="add del mod">
          <ac:chgData name="Noah Buchterkirchen" userId="12609fb5-d145-4841-8c3e-c564243be4d2" providerId="ADAL" clId="{1E810A0C-B5F2-4AA0-AEB6-4D958BED0D9E}" dt="2022-01-24T13:53:54.515" v="437" actId="478"/>
          <ac:picMkLst>
            <pc:docMk/>
            <pc:sldMk cId="365856628" sldId="968"/>
            <ac:picMk id="1026" creationId="{51EDBE23-2191-4B82-971D-289A34D29FDB}"/>
          </ac:picMkLst>
        </pc:picChg>
        <pc:picChg chg="add del mod">
          <ac:chgData name="Noah Buchterkirchen" userId="12609fb5-d145-4841-8c3e-c564243be4d2" providerId="ADAL" clId="{1E810A0C-B5F2-4AA0-AEB6-4D958BED0D9E}" dt="2022-01-24T13:51:23.722" v="419" actId="478"/>
          <ac:picMkLst>
            <pc:docMk/>
            <pc:sldMk cId="365856628" sldId="968"/>
            <ac:picMk id="1028" creationId="{45937299-04FB-424B-8A3C-E1F87C3F0E8F}"/>
          </ac:picMkLst>
        </pc:picChg>
        <pc:picChg chg="add del">
          <ac:chgData name="Noah Buchterkirchen" userId="12609fb5-d145-4841-8c3e-c564243be4d2" providerId="ADAL" clId="{1E810A0C-B5F2-4AA0-AEB6-4D958BED0D9E}" dt="2022-01-24T13:39:30.482" v="268"/>
          <ac:picMkLst>
            <pc:docMk/>
            <pc:sldMk cId="365856628" sldId="968"/>
            <ac:picMk id="1030" creationId="{204DECA1-FD4E-4560-8A17-1BD2E0FFB990}"/>
          </ac:picMkLst>
        </pc:picChg>
        <pc:picChg chg="add mod">
          <ac:chgData name="Noah Buchterkirchen" userId="12609fb5-d145-4841-8c3e-c564243be4d2" providerId="ADAL" clId="{1E810A0C-B5F2-4AA0-AEB6-4D958BED0D9E}" dt="2022-01-24T13:59:04.666" v="502" actId="1038"/>
          <ac:picMkLst>
            <pc:docMk/>
            <pc:sldMk cId="365856628" sldId="968"/>
            <ac:picMk id="1032" creationId="{BF0238B0-C28D-4DF5-9A08-D5B03D58C0B6}"/>
          </ac:picMkLst>
        </pc:picChg>
        <pc:picChg chg="add del mod">
          <ac:chgData name="Noah Buchterkirchen" userId="12609fb5-d145-4841-8c3e-c564243be4d2" providerId="ADAL" clId="{1E810A0C-B5F2-4AA0-AEB6-4D958BED0D9E}" dt="2022-01-24T13:55:26.568" v="462" actId="478"/>
          <ac:picMkLst>
            <pc:docMk/>
            <pc:sldMk cId="365856628" sldId="968"/>
            <ac:picMk id="1034" creationId="{F5E19568-F843-40F3-B8D3-7A011E5E4EF3}"/>
          </ac:picMkLst>
        </pc:picChg>
      </pc:sldChg>
      <pc:sldChg chg="addSp delSp modSp mod">
        <pc:chgData name="Noah Buchterkirchen" userId="12609fb5-d145-4841-8c3e-c564243be4d2" providerId="ADAL" clId="{1E810A0C-B5F2-4AA0-AEB6-4D958BED0D9E}" dt="2022-01-24T15:13:17.396" v="1742" actId="478"/>
        <pc:sldMkLst>
          <pc:docMk/>
          <pc:sldMk cId="1793020374" sldId="970"/>
        </pc:sldMkLst>
        <pc:spChg chg="del mod">
          <ac:chgData name="Noah Buchterkirchen" userId="12609fb5-d145-4841-8c3e-c564243be4d2" providerId="ADAL" clId="{1E810A0C-B5F2-4AA0-AEB6-4D958BED0D9E}" dt="2022-01-24T15:13:14.855" v="1741" actId="478"/>
          <ac:spMkLst>
            <pc:docMk/>
            <pc:sldMk cId="1793020374" sldId="970"/>
            <ac:spMk id="3" creationId="{20426E49-B2B9-4670-8A4D-C20F2B34FAAC}"/>
          </ac:spMkLst>
        </pc:spChg>
        <pc:spChg chg="add mod">
          <ac:chgData name="Noah Buchterkirchen" userId="12609fb5-d145-4841-8c3e-c564243be4d2" providerId="ADAL" clId="{1E810A0C-B5F2-4AA0-AEB6-4D958BED0D9E}" dt="2022-01-24T15:10:47.709" v="1651" actId="122"/>
          <ac:spMkLst>
            <pc:docMk/>
            <pc:sldMk cId="1793020374" sldId="970"/>
            <ac:spMk id="5" creationId="{7D19FCC7-D6A3-4DB7-94E7-47ABFB365A16}"/>
          </ac:spMkLst>
        </pc:spChg>
        <pc:spChg chg="add mod">
          <ac:chgData name="Noah Buchterkirchen" userId="12609fb5-d145-4841-8c3e-c564243be4d2" providerId="ADAL" clId="{1E810A0C-B5F2-4AA0-AEB6-4D958BED0D9E}" dt="2022-01-24T15:11:19.137" v="1656" actId="14100"/>
          <ac:spMkLst>
            <pc:docMk/>
            <pc:sldMk cId="1793020374" sldId="970"/>
            <ac:spMk id="6" creationId="{6CA69320-2C56-483F-9B6F-0233BABCBFF5}"/>
          </ac:spMkLst>
        </pc:spChg>
        <pc:spChg chg="add mod">
          <ac:chgData name="Noah Buchterkirchen" userId="12609fb5-d145-4841-8c3e-c564243be4d2" providerId="ADAL" clId="{1E810A0C-B5F2-4AA0-AEB6-4D958BED0D9E}" dt="2022-01-24T15:12:59.364" v="1740" actId="14100"/>
          <ac:spMkLst>
            <pc:docMk/>
            <pc:sldMk cId="1793020374" sldId="970"/>
            <ac:spMk id="8" creationId="{4D70C56B-DC81-4961-B2EE-3063660A2F72}"/>
          </ac:spMkLst>
        </pc:spChg>
        <pc:spChg chg="add del mod">
          <ac:chgData name="Noah Buchterkirchen" userId="12609fb5-d145-4841-8c3e-c564243be4d2" providerId="ADAL" clId="{1E810A0C-B5F2-4AA0-AEB6-4D958BED0D9E}" dt="2022-01-24T15:13:17.396" v="1742" actId="478"/>
          <ac:spMkLst>
            <pc:docMk/>
            <pc:sldMk cId="1793020374" sldId="970"/>
            <ac:spMk id="10" creationId="{4EF450BA-1D5D-432E-9EC3-40F27592FDAE}"/>
          </ac:spMkLst>
        </pc:spChg>
        <pc:graphicFrameChg chg="mod modGraphic">
          <ac:chgData name="Noah Buchterkirchen" userId="12609fb5-d145-4841-8c3e-c564243be4d2" providerId="ADAL" clId="{1E810A0C-B5F2-4AA0-AEB6-4D958BED0D9E}" dt="2022-01-24T15:09:22.186" v="1622" actId="20577"/>
          <ac:graphicFrameMkLst>
            <pc:docMk/>
            <pc:sldMk cId="1793020374" sldId="970"/>
            <ac:graphicFrameMk id="4" creationId="{D82095BC-6E97-44E3-AEF5-4947C18DBF91}"/>
          </ac:graphicFrameMkLst>
        </pc:graphicFrameChg>
      </pc:sldChg>
      <pc:sldChg chg="modSp mod">
        <pc:chgData name="Noah Buchterkirchen" userId="12609fb5-d145-4841-8c3e-c564243be4d2" providerId="ADAL" clId="{1E810A0C-B5F2-4AA0-AEB6-4D958BED0D9E}" dt="2022-01-24T15:15:32.672" v="1761" actId="255"/>
        <pc:sldMkLst>
          <pc:docMk/>
          <pc:sldMk cId="1302087859" sldId="971"/>
        </pc:sldMkLst>
        <pc:spChg chg="mod">
          <ac:chgData name="Noah Buchterkirchen" userId="12609fb5-d145-4841-8c3e-c564243be4d2" providerId="ADAL" clId="{1E810A0C-B5F2-4AA0-AEB6-4D958BED0D9E}" dt="2022-01-24T15:15:32.672" v="1761" actId="255"/>
          <ac:spMkLst>
            <pc:docMk/>
            <pc:sldMk cId="1302087859" sldId="971"/>
            <ac:spMk id="25" creationId="{862B39E2-52D1-4469-A66B-61C2DB8701BD}"/>
          </ac:spMkLst>
        </pc:spChg>
      </pc:sldChg>
      <pc:sldChg chg="addSp delSp modSp mod">
        <pc:chgData name="Noah Buchterkirchen" userId="12609fb5-d145-4841-8c3e-c564243be4d2" providerId="ADAL" clId="{1E810A0C-B5F2-4AA0-AEB6-4D958BED0D9E}" dt="2022-01-24T15:17:48.926" v="1800" actId="2710"/>
        <pc:sldMkLst>
          <pc:docMk/>
          <pc:sldMk cId="859769165" sldId="972"/>
        </pc:sldMkLst>
        <pc:spChg chg="del">
          <ac:chgData name="Noah Buchterkirchen" userId="12609fb5-d145-4841-8c3e-c564243be4d2" providerId="ADAL" clId="{1E810A0C-B5F2-4AA0-AEB6-4D958BED0D9E}" dt="2022-01-24T15:17:00.536" v="1778" actId="21"/>
          <ac:spMkLst>
            <pc:docMk/>
            <pc:sldMk cId="859769165" sldId="972"/>
            <ac:spMk id="2" creationId="{A72DCD64-C2DF-4613-9AE5-DD1E3BF1B520}"/>
          </ac:spMkLst>
        </pc:spChg>
        <pc:spChg chg="del mod">
          <ac:chgData name="Noah Buchterkirchen" userId="12609fb5-d145-4841-8c3e-c564243be4d2" providerId="ADAL" clId="{1E810A0C-B5F2-4AA0-AEB6-4D958BED0D9E}" dt="2022-01-24T15:17:19.087" v="1791" actId="478"/>
          <ac:spMkLst>
            <pc:docMk/>
            <pc:sldMk cId="859769165" sldId="972"/>
            <ac:spMk id="3" creationId="{9E8E1CB4-0E6D-4963-9CB7-9512E52200E6}"/>
          </ac:spMkLst>
        </pc:spChg>
        <pc:spChg chg="add mod">
          <ac:chgData name="Noah Buchterkirchen" userId="12609fb5-d145-4841-8c3e-c564243be4d2" providerId="ADAL" clId="{1E810A0C-B5F2-4AA0-AEB6-4D958BED0D9E}" dt="2022-01-24T15:17:04.186" v="1788" actId="20577"/>
          <ac:spMkLst>
            <pc:docMk/>
            <pc:sldMk cId="859769165" sldId="972"/>
            <ac:spMk id="5" creationId="{F73E40B1-9911-443D-9A5E-2D26539640BE}"/>
          </ac:spMkLst>
        </pc:spChg>
        <pc:spChg chg="add mod">
          <ac:chgData name="Noah Buchterkirchen" userId="12609fb5-d145-4841-8c3e-c564243be4d2" providerId="ADAL" clId="{1E810A0C-B5F2-4AA0-AEB6-4D958BED0D9E}" dt="2022-01-24T15:17:48.926" v="1800" actId="2710"/>
          <ac:spMkLst>
            <pc:docMk/>
            <pc:sldMk cId="859769165" sldId="972"/>
            <ac:spMk id="7" creationId="{3506F732-38F0-4F2E-BB5E-DCF356371992}"/>
          </ac:spMkLst>
        </pc:spChg>
      </pc:sldChg>
      <pc:sldChg chg="del">
        <pc:chgData name="Noah Buchterkirchen" userId="12609fb5-d145-4841-8c3e-c564243be4d2" providerId="ADAL" clId="{1E810A0C-B5F2-4AA0-AEB6-4D958BED0D9E}" dt="2022-01-24T15:21:19.448" v="1838" actId="2696"/>
        <pc:sldMkLst>
          <pc:docMk/>
          <pc:sldMk cId="2002121429" sldId="973"/>
        </pc:sldMkLst>
      </pc:sldChg>
      <pc:sldChg chg="del">
        <pc:chgData name="Noah Buchterkirchen" userId="12609fb5-d145-4841-8c3e-c564243be4d2" providerId="ADAL" clId="{1E810A0C-B5F2-4AA0-AEB6-4D958BED0D9E}" dt="2022-01-24T15:21:21.968" v="1839" actId="2696"/>
        <pc:sldMkLst>
          <pc:docMk/>
          <pc:sldMk cId="1287435623" sldId="974"/>
        </pc:sldMkLst>
      </pc:sldChg>
      <pc:sldChg chg="modSp add mod">
        <pc:chgData name="Noah Buchterkirchen" userId="12609fb5-d145-4841-8c3e-c564243be4d2" providerId="ADAL" clId="{1E810A0C-B5F2-4AA0-AEB6-4D958BED0D9E}" dt="2022-01-24T15:18:45.225" v="1818" actId="14100"/>
        <pc:sldMkLst>
          <pc:docMk/>
          <pc:sldMk cId="279298017" sldId="976"/>
        </pc:sldMkLst>
        <pc:spChg chg="mod">
          <ac:chgData name="Noah Buchterkirchen" userId="12609fb5-d145-4841-8c3e-c564243be4d2" providerId="ADAL" clId="{1E810A0C-B5F2-4AA0-AEB6-4D958BED0D9E}" dt="2022-01-24T15:17:58.120" v="1802" actId="20577"/>
          <ac:spMkLst>
            <pc:docMk/>
            <pc:sldMk cId="279298017" sldId="976"/>
            <ac:spMk id="5" creationId="{F73E40B1-9911-443D-9A5E-2D26539640BE}"/>
          </ac:spMkLst>
        </pc:spChg>
        <pc:spChg chg="mod">
          <ac:chgData name="Noah Buchterkirchen" userId="12609fb5-d145-4841-8c3e-c564243be4d2" providerId="ADAL" clId="{1E810A0C-B5F2-4AA0-AEB6-4D958BED0D9E}" dt="2022-01-24T15:18:45.225" v="1818" actId="14100"/>
          <ac:spMkLst>
            <pc:docMk/>
            <pc:sldMk cId="279298017" sldId="976"/>
            <ac:spMk id="7" creationId="{3506F732-38F0-4F2E-BB5E-DCF356371992}"/>
          </ac:spMkLst>
        </pc:spChg>
      </pc:sldChg>
      <pc:sldChg chg="modSp add mod">
        <pc:chgData name="Noah Buchterkirchen" userId="12609fb5-d145-4841-8c3e-c564243be4d2" providerId="ADAL" clId="{1E810A0C-B5F2-4AA0-AEB6-4D958BED0D9E}" dt="2022-01-24T15:21:13.865" v="1837" actId="948"/>
        <pc:sldMkLst>
          <pc:docMk/>
          <pc:sldMk cId="3966852784" sldId="977"/>
        </pc:sldMkLst>
        <pc:spChg chg="mod">
          <ac:chgData name="Noah Buchterkirchen" userId="12609fb5-d145-4841-8c3e-c564243be4d2" providerId="ADAL" clId="{1E810A0C-B5F2-4AA0-AEB6-4D958BED0D9E}" dt="2022-01-24T15:18:56.280" v="1820" actId="20577"/>
          <ac:spMkLst>
            <pc:docMk/>
            <pc:sldMk cId="3966852784" sldId="977"/>
            <ac:spMk id="5" creationId="{F73E40B1-9911-443D-9A5E-2D26539640BE}"/>
          </ac:spMkLst>
        </pc:spChg>
        <pc:spChg chg="mod">
          <ac:chgData name="Noah Buchterkirchen" userId="12609fb5-d145-4841-8c3e-c564243be4d2" providerId="ADAL" clId="{1E810A0C-B5F2-4AA0-AEB6-4D958BED0D9E}" dt="2022-01-24T15:21:13.865" v="1837" actId="948"/>
          <ac:spMkLst>
            <pc:docMk/>
            <pc:sldMk cId="3966852784" sldId="977"/>
            <ac:spMk id="7" creationId="{3506F732-38F0-4F2E-BB5E-DCF356371992}"/>
          </ac:spMkLst>
        </pc:spChg>
      </pc:sldChg>
      <pc:sldChg chg="addSp delSp modSp add mod">
        <pc:chgData name="Noah Buchterkirchen" userId="12609fb5-d145-4841-8c3e-c564243be4d2" providerId="ADAL" clId="{1E810A0C-B5F2-4AA0-AEB6-4D958BED0D9E}" dt="2022-01-24T15:42:29.559" v="2146" actId="1038"/>
        <pc:sldMkLst>
          <pc:docMk/>
          <pc:sldMk cId="3920323506" sldId="979"/>
        </pc:sldMkLst>
        <pc:picChg chg="del">
          <ac:chgData name="Noah Buchterkirchen" userId="12609fb5-d145-4841-8c3e-c564243be4d2" providerId="ADAL" clId="{1E810A0C-B5F2-4AA0-AEB6-4D958BED0D9E}" dt="2022-01-24T15:39:24.047" v="2030" actId="478"/>
          <ac:picMkLst>
            <pc:docMk/>
            <pc:sldMk cId="3920323506" sldId="979"/>
            <ac:picMk id="4" creationId="{7CC269CD-6B73-40ED-A7F8-3795CE4D8CF9}"/>
          </ac:picMkLst>
        </pc:picChg>
        <pc:picChg chg="add mod">
          <ac:chgData name="Noah Buchterkirchen" userId="12609fb5-d145-4841-8c3e-c564243be4d2" providerId="ADAL" clId="{1E810A0C-B5F2-4AA0-AEB6-4D958BED0D9E}" dt="2022-01-24T15:40:16.661" v="2040" actId="14100"/>
          <ac:picMkLst>
            <pc:docMk/>
            <pc:sldMk cId="3920323506" sldId="979"/>
            <ac:picMk id="5" creationId="{4B745195-D766-4F15-A516-91E6A83BD7F4}"/>
          </ac:picMkLst>
        </pc:picChg>
        <pc:picChg chg="del">
          <ac:chgData name="Noah Buchterkirchen" userId="12609fb5-d145-4841-8c3e-c564243be4d2" providerId="ADAL" clId="{1E810A0C-B5F2-4AA0-AEB6-4D958BED0D9E}" dt="2022-01-24T15:39:23.579" v="2029" actId="478"/>
          <ac:picMkLst>
            <pc:docMk/>
            <pc:sldMk cId="3920323506" sldId="979"/>
            <ac:picMk id="6" creationId="{3629F775-B46D-434A-A067-E476984BC50D}"/>
          </ac:picMkLst>
        </pc:picChg>
        <pc:picChg chg="add mod">
          <ac:chgData name="Noah Buchterkirchen" userId="12609fb5-d145-4841-8c3e-c564243be4d2" providerId="ADAL" clId="{1E810A0C-B5F2-4AA0-AEB6-4D958BED0D9E}" dt="2022-01-24T15:42:29.559" v="2146" actId="1038"/>
          <ac:picMkLst>
            <pc:docMk/>
            <pc:sldMk cId="3920323506" sldId="979"/>
            <ac:picMk id="8" creationId="{8E12BEB7-87A5-4D60-B4ED-47A8D4F64A7D}"/>
          </ac:picMkLst>
        </pc:picChg>
        <pc:picChg chg="del">
          <ac:chgData name="Noah Buchterkirchen" userId="12609fb5-d145-4841-8c3e-c564243be4d2" providerId="ADAL" clId="{1E810A0C-B5F2-4AA0-AEB6-4D958BED0D9E}" dt="2022-01-24T15:39:24.569" v="2031" actId="478"/>
          <ac:picMkLst>
            <pc:docMk/>
            <pc:sldMk cId="3920323506" sldId="979"/>
            <ac:picMk id="17" creationId="{B90C6414-7B13-4243-A617-FF785ADD4335}"/>
          </ac:picMkLst>
        </pc:picChg>
        <pc:picChg chg="mod">
          <ac:chgData name="Noah Buchterkirchen" userId="12609fb5-d145-4841-8c3e-c564243be4d2" providerId="ADAL" clId="{1E810A0C-B5F2-4AA0-AEB6-4D958BED0D9E}" dt="2022-01-24T15:39:34.883" v="2037" actId="1037"/>
          <ac:picMkLst>
            <pc:docMk/>
            <pc:sldMk cId="3920323506" sldId="979"/>
            <ac:picMk id="19" creationId="{01EEBECE-EF46-40D1-8353-101CDF4E2C87}"/>
          </ac:picMkLst>
        </pc:picChg>
        <pc:picChg chg="del">
          <ac:chgData name="Noah Buchterkirchen" userId="12609fb5-d145-4841-8c3e-c564243be4d2" providerId="ADAL" clId="{1E810A0C-B5F2-4AA0-AEB6-4D958BED0D9E}" dt="2022-01-24T15:39:21.779" v="2028" actId="478"/>
          <ac:picMkLst>
            <pc:docMk/>
            <pc:sldMk cId="3920323506" sldId="979"/>
            <ac:picMk id="21" creationId="{DCAB6EBB-28BD-447D-8937-E65E82EEC85D}"/>
          </ac:picMkLst>
        </pc:picChg>
      </pc:sldChg>
      <pc:sldChg chg="addSp delSp modSp add mod">
        <pc:chgData name="Noah Buchterkirchen" userId="12609fb5-d145-4841-8c3e-c564243be4d2" providerId="ADAL" clId="{1E810A0C-B5F2-4AA0-AEB6-4D958BED0D9E}" dt="2022-01-24T15:46:30.803" v="2170" actId="1076"/>
        <pc:sldMkLst>
          <pc:docMk/>
          <pc:sldMk cId="1684556207" sldId="980"/>
        </pc:sldMkLst>
        <pc:picChg chg="del">
          <ac:chgData name="Noah Buchterkirchen" userId="12609fb5-d145-4841-8c3e-c564243be4d2" providerId="ADAL" clId="{1E810A0C-B5F2-4AA0-AEB6-4D958BED0D9E}" dt="2022-01-24T15:45:10.642" v="2150" actId="478"/>
          <ac:picMkLst>
            <pc:docMk/>
            <pc:sldMk cId="1684556207" sldId="980"/>
            <ac:picMk id="4" creationId="{7CC269CD-6B73-40ED-A7F8-3795CE4D8CF9}"/>
          </ac:picMkLst>
        </pc:picChg>
        <pc:picChg chg="add mod">
          <ac:chgData name="Noah Buchterkirchen" userId="12609fb5-d145-4841-8c3e-c564243be4d2" providerId="ADAL" clId="{1E810A0C-B5F2-4AA0-AEB6-4D958BED0D9E}" dt="2022-01-24T15:45:53.837" v="2164" actId="14100"/>
          <ac:picMkLst>
            <pc:docMk/>
            <pc:sldMk cId="1684556207" sldId="980"/>
            <ac:picMk id="5" creationId="{BF0FD228-9A7A-4C66-85D5-E5F864256395}"/>
          </ac:picMkLst>
        </pc:picChg>
        <pc:picChg chg="del">
          <ac:chgData name="Noah Buchterkirchen" userId="12609fb5-d145-4841-8c3e-c564243be4d2" providerId="ADAL" clId="{1E810A0C-B5F2-4AA0-AEB6-4D958BED0D9E}" dt="2022-01-24T15:45:11.051" v="2151" actId="478"/>
          <ac:picMkLst>
            <pc:docMk/>
            <pc:sldMk cId="1684556207" sldId="980"/>
            <ac:picMk id="6" creationId="{3629F775-B46D-434A-A067-E476984BC50D}"/>
          </ac:picMkLst>
        </pc:picChg>
        <pc:picChg chg="add mod">
          <ac:chgData name="Noah Buchterkirchen" userId="12609fb5-d145-4841-8c3e-c564243be4d2" providerId="ADAL" clId="{1E810A0C-B5F2-4AA0-AEB6-4D958BED0D9E}" dt="2022-01-24T15:46:30.803" v="2170" actId="1076"/>
          <ac:picMkLst>
            <pc:docMk/>
            <pc:sldMk cId="1684556207" sldId="980"/>
            <ac:picMk id="8" creationId="{DC6900C9-FEC2-4091-AAB5-B2B97C449EFB}"/>
          </ac:picMkLst>
        </pc:picChg>
        <pc:picChg chg="del">
          <ac:chgData name="Noah Buchterkirchen" userId="12609fb5-d145-4841-8c3e-c564243be4d2" providerId="ADAL" clId="{1E810A0C-B5F2-4AA0-AEB6-4D958BED0D9E}" dt="2022-01-24T15:45:11.629" v="2152" actId="478"/>
          <ac:picMkLst>
            <pc:docMk/>
            <pc:sldMk cId="1684556207" sldId="980"/>
            <ac:picMk id="17" creationId="{B90C6414-7B13-4243-A617-FF785ADD4335}"/>
          </ac:picMkLst>
        </pc:picChg>
        <pc:picChg chg="add mod">
          <ac:chgData name="Noah Buchterkirchen" userId="12609fb5-d145-4841-8c3e-c564243be4d2" providerId="ADAL" clId="{1E810A0C-B5F2-4AA0-AEB6-4D958BED0D9E}" dt="2022-01-24T15:45:58.200" v="2165" actId="166"/>
          <ac:picMkLst>
            <pc:docMk/>
            <pc:sldMk cId="1684556207" sldId="980"/>
            <ac:picMk id="18" creationId="{4155DFEF-F22B-4B48-9871-57A69C3D4DB0}"/>
          </ac:picMkLst>
        </pc:picChg>
        <pc:picChg chg="del">
          <ac:chgData name="Noah Buchterkirchen" userId="12609fb5-d145-4841-8c3e-c564243be4d2" providerId="ADAL" clId="{1E810A0C-B5F2-4AA0-AEB6-4D958BED0D9E}" dt="2022-01-24T15:45:12.577" v="2153" actId="478"/>
          <ac:picMkLst>
            <pc:docMk/>
            <pc:sldMk cId="1684556207" sldId="980"/>
            <ac:picMk id="19" creationId="{01EEBECE-EF46-40D1-8353-101CDF4E2C87}"/>
          </ac:picMkLst>
        </pc:picChg>
        <pc:picChg chg="del">
          <ac:chgData name="Noah Buchterkirchen" userId="12609fb5-d145-4841-8c3e-c564243be4d2" providerId="ADAL" clId="{1E810A0C-B5F2-4AA0-AEB6-4D958BED0D9E}" dt="2022-01-24T15:45:10.043" v="2149" actId="478"/>
          <ac:picMkLst>
            <pc:docMk/>
            <pc:sldMk cId="1684556207" sldId="980"/>
            <ac:picMk id="21" creationId="{DCAB6EBB-28BD-447D-8937-E65E82EEC85D}"/>
          </ac:picMkLst>
        </pc:picChg>
      </pc:sldChg>
      <pc:sldChg chg="addSp delSp modSp mod">
        <pc:chgData name="Noah Buchterkirchen" userId="12609fb5-d145-4841-8c3e-c564243be4d2" providerId="ADAL" clId="{1E810A0C-B5F2-4AA0-AEB6-4D958BED0D9E}" dt="2022-01-26T12:36:19.537" v="2243" actId="478"/>
        <pc:sldMkLst>
          <pc:docMk/>
          <pc:sldMk cId="670960597" sldId="990"/>
        </pc:sldMkLst>
        <pc:spChg chg="del">
          <ac:chgData name="Noah Buchterkirchen" userId="12609fb5-d145-4841-8c3e-c564243be4d2" providerId="ADAL" clId="{1E810A0C-B5F2-4AA0-AEB6-4D958BED0D9E}" dt="2022-01-26T12:34:11.011" v="2171" actId="478"/>
          <ac:spMkLst>
            <pc:docMk/>
            <pc:sldMk cId="670960597" sldId="990"/>
            <ac:spMk id="3" creationId="{6CDBC0F2-1663-46C7-A0BA-57D83E9BB2D7}"/>
          </ac:spMkLst>
        </pc:spChg>
        <pc:spChg chg="add del mod">
          <ac:chgData name="Noah Buchterkirchen" userId="12609fb5-d145-4841-8c3e-c564243be4d2" providerId="ADAL" clId="{1E810A0C-B5F2-4AA0-AEB6-4D958BED0D9E}" dt="2022-01-26T12:36:19.537" v="2243" actId="478"/>
          <ac:spMkLst>
            <pc:docMk/>
            <pc:sldMk cId="670960597" sldId="990"/>
            <ac:spMk id="6" creationId="{ABBF867B-59EE-4003-91B1-B11AF3A04B6E}"/>
          </ac:spMkLst>
        </pc:spChg>
        <pc:picChg chg="add mod">
          <ac:chgData name="Noah Buchterkirchen" userId="12609fb5-d145-4841-8c3e-c564243be4d2" providerId="ADAL" clId="{1E810A0C-B5F2-4AA0-AEB6-4D958BED0D9E}" dt="2022-01-26T12:34:37.221" v="2176" actId="1076"/>
          <ac:picMkLst>
            <pc:docMk/>
            <pc:sldMk cId="670960597" sldId="990"/>
            <ac:picMk id="5" creationId="{514D5313-9330-4C7A-94C9-73A7BF8F631F}"/>
          </ac:picMkLst>
        </pc:picChg>
      </pc:sldChg>
    </pc:docChg>
  </pc:docChgLst>
  <pc:docChgLst>
    <pc:chgData name="Christina Peters" userId="3cf82c1e-d090-4053-9139-b95578da9178" providerId="ADAL" clId="{C3428E36-97F3-4944-9E2A-56804DB57AF0}"/>
    <pc:docChg chg="undo custSel addSld delSld modSld sldOrd delMainMaster">
      <pc:chgData name="Christina Peters" userId="3cf82c1e-d090-4053-9139-b95578da9178" providerId="ADAL" clId="{C3428E36-97F3-4944-9E2A-56804DB57AF0}" dt="2022-01-27T11:29:14.552" v="4532"/>
      <pc:docMkLst>
        <pc:docMk/>
      </pc:docMkLst>
      <pc:sldChg chg="del">
        <pc:chgData name="Christina Peters" userId="3cf82c1e-d090-4053-9139-b95578da9178" providerId="ADAL" clId="{C3428E36-97F3-4944-9E2A-56804DB57AF0}" dt="2022-01-26T10:15:00.588" v="3487" actId="47"/>
        <pc:sldMkLst>
          <pc:docMk/>
          <pc:sldMk cId="0" sldId="256"/>
        </pc:sldMkLst>
      </pc:sldChg>
      <pc:sldChg chg="del">
        <pc:chgData name="Christina Peters" userId="3cf82c1e-d090-4053-9139-b95578da9178" providerId="ADAL" clId="{C3428E36-97F3-4944-9E2A-56804DB57AF0}" dt="2022-01-26T10:15:00.588" v="3487" actId="47"/>
        <pc:sldMkLst>
          <pc:docMk/>
          <pc:sldMk cId="0" sldId="257"/>
        </pc:sldMkLst>
      </pc:sldChg>
      <pc:sldChg chg="del">
        <pc:chgData name="Christina Peters" userId="3cf82c1e-d090-4053-9139-b95578da9178" providerId="ADAL" clId="{C3428E36-97F3-4944-9E2A-56804DB57AF0}" dt="2022-01-26T10:15:00.588" v="3487" actId="47"/>
        <pc:sldMkLst>
          <pc:docMk/>
          <pc:sldMk cId="0" sldId="258"/>
        </pc:sldMkLst>
      </pc:sldChg>
      <pc:sldChg chg="del">
        <pc:chgData name="Christina Peters" userId="3cf82c1e-d090-4053-9139-b95578da9178" providerId="ADAL" clId="{C3428E36-97F3-4944-9E2A-56804DB57AF0}" dt="2022-01-26T10:15:00.588" v="3487" actId="47"/>
        <pc:sldMkLst>
          <pc:docMk/>
          <pc:sldMk cId="0" sldId="259"/>
        </pc:sldMkLst>
      </pc:sldChg>
      <pc:sldChg chg="del">
        <pc:chgData name="Christina Peters" userId="3cf82c1e-d090-4053-9139-b95578da9178" providerId="ADAL" clId="{C3428E36-97F3-4944-9E2A-56804DB57AF0}" dt="2022-01-26T10:15:00.588" v="3487" actId="47"/>
        <pc:sldMkLst>
          <pc:docMk/>
          <pc:sldMk cId="0" sldId="260"/>
        </pc:sldMkLst>
      </pc:sldChg>
      <pc:sldChg chg="del">
        <pc:chgData name="Christina Peters" userId="3cf82c1e-d090-4053-9139-b95578da9178" providerId="ADAL" clId="{C3428E36-97F3-4944-9E2A-56804DB57AF0}" dt="2022-01-26T10:15:00.588" v="3487" actId="47"/>
        <pc:sldMkLst>
          <pc:docMk/>
          <pc:sldMk cId="0" sldId="261"/>
        </pc:sldMkLst>
      </pc:sldChg>
      <pc:sldChg chg="del">
        <pc:chgData name="Christina Peters" userId="3cf82c1e-d090-4053-9139-b95578da9178" providerId="ADAL" clId="{C3428E36-97F3-4944-9E2A-56804DB57AF0}" dt="2022-01-26T10:15:00.588" v="3487" actId="47"/>
        <pc:sldMkLst>
          <pc:docMk/>
          <pc:sldMk cId="0" sldId="262"/>
        </pc:sldMkLst>
      </pc:sldChg>
      <pc:sldChg chg="addSp modSp modAnim">
        <pc:chgData name="Christina Peters" userId="3cf82c1e-d090-4053-9139-b95578da9178" providerId="ADAL" clId="{C3428E36-97F3-4944-9E2A-56804DB57AF0}" dt="2022-01-27T09:03:11.770" v="4135"/>
        <pc:sldMkLst>
          <pc:docMk/>
          <pc:sldMk cId="3202487900" sldId="801"/>
        </pc:sldMkLst>
        <pc:picChg chg="add mod">
          <ac:chgData name="Christina Peters" userId="3cf82c1e-d090-4053-9139-b95578da9178" providerId="ADAL" clId="{C3428E36-97F3-4944-9E2A-56804DB57AF0}" dt="2022-01-27T08:31:43.236" v="3988" actId="14100"/>
          <ac:picMkLst>
            <pc:docMk/>
            <pc:sldMk cId="3202487900" sldId="801"/>
            <ac:picMk id="65" creationId="{0FD849C3-4307-4099-B107-A485508EFF7E}"/>
          </ac:picMkLst>
        </pc:picChg>
      </pc:sldChg>
      <pc:sldChg chg="addSp modSp del mod">
        <pc:chgData name="Christina Peters" userId="3cf82c1e-d090-4053-9139-b95578da9178" providerId="ADAL" clId="{C3428E36-97F3-4944-9E2A-56804DB57AF0}" dt="2022-01-27T08:38:49.438" v="3989" actId="47"/>
        <pc:sldMkLst>
          <pc:docMk/>
          <pc:sldMk cId="2060793013" sldId="810"/>
        </pc:sldMkLst>
        <pc:spChg chg="mod">
          <ac:chgData name="Christina Peters" userId="3cf82c1e-d090-4053-9139-b95578da9178" providerId="ADAL" clId="{C3428E36-97F3-4944-9E2A-56804DB57AF0}" dt="2022-01-26T11:44:03.220" v="3797" actId="14100"/>
          <ac:spMkLst>
            <pc:docMk/>
            <pc:sldMk cId="2060793013" sldId="810"/>
            <ac:spMk id="2" creationId="{C015FFB1-7594-4607-BC22-2FA9E9C48B6C}"/>
          </ac:spMkLst>
        </pc:spChg>
        <pc:picChg chg="add mod">
          <ac:chgData name="Christina Peters" userId="3cf82c1e-d090-4053-9139-b95578da9178" providerId="ADAL" clId="{C3428E36-97F3-4944-9E2A-56804DB57AF0}" dt="2022-01-26T11:43:59.394" v="3796" actId="1076"/>
          <ac:picMkLst>
            <pc:docMk/>
            <pc:sldMk cId="2060793013" sldId="810"/>
            <ac:picMk id="2050" creationId="{97C58BFB-8DC4-49D4-8843-9BD5D5525F01}"/>
          </ac:picMkLst>
        </pc:picChg>
      </pc:sldChg>
      <pc:sldChg chg="addSp modSp mod">
        <pc:chgData name="Christina Peters" userId="3cf82c1e-d090-4053-9139-b95578da9178" providerId="ADAL" clId="{C3428E36-97F3-4944-9E2A-56804DB57AF0}" dt="2022-01-26T11:44:19.583" v="3799" actId="14100"/>
        <pc:sldMkLst>
          <pc:docMk/>
          <pc:sldMk cId="792925052" sldId="849"/>
        </pc:sldMkLst>
        <pc:spChg chg="mod">
          <ac:chgData name="Christina Peters" userId="3cf82c1e-d090-4053-9139-b95578da9178" providerId="ADAL" clId="{C3428E36-97F3-4944-9E2A-56804DB57AF0}" dt="2022-01-26T11:44:19.583" v="3799" actId="14100"/>
          <ac:spMkLst>
            <pc:docMk/>
            <pc:sldMk cId="792925052" sldId="849"/>
            <ac:spMk id="2" creationId="{C015FFB1-7594-4607-BC22-2FA9E9C48B6C}"/>
          </ac:spMkLst>
        </pc:spChg>
        <pc:picChg chg="add mod">
          <ac:chgData name="Christina Peters" userId="3cf82c1e-d090-4053-9139-b95578da9178" providerId="ADAL" clId="{C3428E36-97F3-4944-9E2A-56804DB57AF0}" dt="2022-01-26T11:44:14.268" v="3798"/>
          <ac:picMkLst>
            <pc:docMk/>
            <pc:sldMk cId="792925052" sldId="849"/>
            <ac:picMk id="4" creationId="{D9522ED4-7DE2-482B-9B30-CA5693968BF7}"/>
          </ac:picMkLst>
        </pc:picChg>
      </pc:sldChg>
      <pc:sldChg chg="modSp mod ord">
        <pc:chgData name="Christina Peters" userId="3cf82c1e-d090-4053-9139-b95578da9178" providerId="ADAL" clId="{C3428E36-97F3-4944-9E2A-56804DB57AF0}" dt="2022-01-27T10:05:52.676" v="4529" actId="20577"/>
        <pc:sldMkLst>
          <pc:docMk/>
          <pc:sldMk cId="3332062888" sldId="877"/>
        </pc:sldMkLst>
        <pc:spChg chg="mod">
          <ac:chgData name="Christina Peters" userId="3cf82c1e-d090-4053-9139-b95578da9178" providerId="ADAL" clId="{C3428E36-97F3-4944-9E2A-56804DB57AF0}" dt="2022-01-24T09:45:10.971" v="1431" actId="14100"/>
          <ac:spMkLst>
            <pc:docMk/>
            <pc:sldMk cId="3332062888" sldId="877"/>
            <ac:spMk id="39" creationId="{2D708443-4652-40C6-8FF7-D13DDA4DCB35}"/>
          </ac:spMkLst>
        </pc:spChg>
        <pc:spChg chg="mod">
          <ac:chgData name="Christina Peters" userId="3cf82c1e-d090-4053-9139-b95578da9178" providerId="ADAL" clId="{C3428E36-97F3-4944-9E2A-56804DB57AF0}" dt="2022-01-21T12:13:44.116" v="654" actId="20577"/>
          <ac:spMkLst>
            <pc:docMk/>
            <pc:sldMk cId="3332062888" sldId="877"/>
            <ac:spMk id="47" creationId="{0027EFFE-C0E0-467E-BDF5-9146A73E478E}"/>
          </ac:spMkLst>
        </pc:spChg>
        <pc:spChg chg="mod">
          <ac:chgData name="Christina Peters" userId="3cf82c1e-d090-4053-9139-b95578da9178" providerId="ADAL" clId="{C3428E36-97F3-4944-9E2A-56804DB57AF0}" dt="2022-01-27T10:05:52.676" v="4529" actId="20577"/>
          <ac:spMkLst>
            <pc:docMk/>
            <pc:sldMk cId="3332062888" sldId="877"/>
            <ac:spMk id="52" creationId="{41DB3D9B-D2D8-47EF-A8E6-00E93BA70BA2}"/>
          </ac:spMkLst>
        </pc:spChg>
        <pc:spChg chg="mod">
          <ac:chgData name="Christina Peters" userId="3cf82c1e-d090-4053-9139-b95578da9178" providerId="ADAL" clId="{C3428E36-97F3-4944-9E2A-56804DB57AF0}" dt="2022-01-27T10:05:48.414" v="4527" actId="20577"/>
          <ac:spMkLst>
            <pc:docMk/>
            <pc:sldMk cId="3332062888" sldId="877"/>
            <ac:spMk id="53" creationId="{6AD417B9-9FAC-4C22-BE0A-44886C996F2B}"/>
          </ac:spMkLst>
        </pc:spChg>
        <pc:spChg chg="mod">
          <ac:chgData name="Christina Peters" userId="3cf82c1e-d090-4053-9139-b95578da9178" providerId="ADAL" clId="{C3428E36-97F3-4944-9E2A-56804DB57AF0}" dt="2022-01-21T12:56:14.808" v="721" actId="20577"/>
          <ac:spMkLst>
            <pc:docMk/>
            <pc:sldMk cId="3332062888" sldId="877"/>
            <ac:spMk id="55" creationId="{0D3F999D-7862-47CC-8467-A240693F53B0}"/>
          </ac:spMkLst>
        </pc:spChg>
      </pc:sldChg>
      <pc:sldChg chg="modSp mod">
        <pc:chgData name="Christina Peters" userId="3cf82c1e-d090-4053-9139-b95578da9178" providerId="ADAL" clId="{C3428E36-97F3-4944-9E2A-56804DB57AF0}" dt="2022-01-21T12:58:48.969" v="823" actId="6549"/>
        <pc:sldMkLst>
          <pc:docMk/>
          <pc:sldMk cId="2844936893" sldId="895"/>
        </pc:sldMkLst>
        <pc:spChg chg="mod">
          <ac:chgData name="Christina Peters" userId="3cf82c1e-d090-4053-9139-b95578da9178" providerId="ADAL" clId="{C3428E36-97F3-4944-9E2A-56804DB57AF0}" dt="2022-01-21T12:58:48.969" v="823" actId="6549"/>
          <ac:spMkLst>
            <pc:docMk/>
            <pc:sldMk cId="2844936893" sldId="895"/>
            <ac:spMk id="2" creationId="{008F6583-2995-4106-B258-3FA0CE6AACBC}"/>
          </ac:spMkLst>
        </pc:spChg>
      </pc:sldChg>
      <pc:sldChg chg="mod modShow">
        <pc:chgData name="Christina Peters" userId="3cf82c1e-d090-4053-9139-b95578da9178" providerId="ADAL" clId="{C3428E36-97F3-4944-9E2A-56804DB57AF0}" dt="2022-01-26T11:40:22.160" v="3712" actId="729"/>
        <pc:sldMkLst>
          <pc:docMk/>
          <pc:sldMk cId="331062210" sldId="925"/>
        </pc:sldMkLst>
      </pc:sldChg>
      <pc:sldChg chg="delSp modSp mod delAnim modAnim">
        <pc:chgData name="Christina Peters" userId="3cf82c1e-d090-4053-9139-b95578da9178" providerId="ADAL" clId="{C3428E36-97F3-4944-9E2A-56804DB57AF0}" dt="2022-01-24T09:58:49.175" v="1826" actId="20577"/>
        <pc:sldMkLst>
          <pc:docMk/>
          <pc:sldMk cId="1426441015" sldId="944"/>
        </pc:sldMkLst>
        <pc:spChg chg="mod">
          <ac:chgData name="Christina Peters" userId="3cf82c1e-d090-4053-9139-b95578da9178" providerId="ADAL" clId="{C3428E36-97F3-4944-9E2A-56804DB57AF0}" dt="2022-01-24T09:58:49.175" v="1826" actId="20577"/>
          <ac:spMkLst>
            <pc:docMk/>
            <pc:sldMk cId="1426441015" sldId="944"/>
            <ac:spMk id="3" creationId="{351CBA2F-F395-4111-A198-40AA0553EC22}"/>
          </ac:spMkLst>
        </pc:spChg>
        <pc:spChg chg="del">
          <ac:chgData name="Christina Peters" userId="3cf82c1e-d090-4053-9139-b95578da9178" providerId="ADAL" clId="{C3428E36-97F3-4944-9E2A-56804DB57AF0}" dt="2022-01-24T09:58:08.357" v="1772" actId="478"/>
          <ac:spMkLst>
            <pc:docMk/>
            <pc:sldMk cId="1426441015" sldId="944"/>
            <ac:spMk id="25" creationId="{862B39E2-52D1-4469-A66B-61C2DB8701BD}"/>
          </ac:spMkLst>
        </pc:spChg>
      </pc:sldChg>
      <pc:sldChg chg="modSp mod">
        <pc:chgData name="Christina Peters" userId="3cf82c1e-d090-4053-9139-b95578da9178" providerId="ADAL" clId="{C3428E36-97F3-4944-9E2A-56804DB57AF0}" dt="2022-01-27T08:29:24.709" v="3973" actId="20577"/>
        <pc:sldMkLst>
          <pc:docMk/>
          <pc:sldMk cId="637236419" sldId="949"/>
        </pc:sldMkLst>
        <pc:spChg chg="mod">
          <ac:chgData name="Christina Peters" userId="3cf82c1e-d090-4053-9139-b95578da9178" providerId="ADAL" clId="{C3428E36-97F3-4944-9E2A-56804DB57AF0}" dt="2022-01-27T08:29:24.709" v="3973" actId="20577"/>
          <ac:spMkLst>
            <pc:docMk/>
            <pc:sldMk cId="637236419" sldId="949"/>
            <ac:spMk id="3" creationId="{9041FBEF-5CE8-4DC6-AD2D-2B82B12E0C5F}"/>
          </ac:spMkLst>
        </pc:spChg>
      </pc:sldChg>
      <pc:sldChg chg="ord">
        <pc:chgData name="Christina Peters" userId="3cf82c1e-d090-4053-9139-b95578da9178" providerId="ADAL" clId="{C3428E36-97F3-4944-9E2A-56804DB57AF0}" dt="2022-01-21T12:57:45.486" v="787"/>
        <pc:sldMkLst>
          <pc:docMk/>
          <pc:sldMk cId="4035115103" sldId="957"/>
        </pc:sldMkLst>
      </pc:sldChg>
      <pc:sldChg chg="ord">
        <pc:chgData name="Christina Peters" userId="3cf82c1e-d090-4053-9139-b95578da9178" providerId="ADAL" clId="{C3428E36-97F3-4944-9E2A-56804DB57AF0}" dt="2022-01-21T12:57:45.486" v="787"/>
        <pc:sldMkLst>
          <pc:docMk/>
          <pc:sldMk cId="1752653129" sldId="960"/>
        </pc:sldMkLst>
      </pc:sldChg>
      <pc:sldChg chg="addSp modSp mod ord">
        <pc:chgData name="Christina Peters" userId="3cf82c1e-d090-4053-9139-b95578da9178" providerId="ADAL" clId="{C3428E36-97F3-4944-9E2A-56804DB57AF0}" dt="2022-01-26T14:40:23.833" v="3908"/>
        <pc:sldMkLst>
          <pc:docMk/>
          <pc:sldMk cId="2217467180" sldId="961"/>
        </pc:sldMkLst>
        <pc:spChg chg="add mod">
          <ac:chgData name="Christina Peters" userId="3cf82c1e-d090-4053-9139-b95578da9178" providerId="ADAL" clId="{C3428E36-97F3-4944-9E2A-56804DB57AF0}" dt="2022-01-25T15:32:49.220" v="3468" actId="20577"/>
          <ac:spMkLst>
            <pc:docMk/>
            <pc:sldMk cId="2217467180" sldId="961"/>
            <ac:spMk id="3" creationId="{88B2382F-0DAA-440D-8356-E4A49120F6F8}"/>
          </ac:spMkLst>
        </pc:spChg>
      </pc:sldChg>
      <pc:sldChg chg="modSp mod">
        <pc:chgData name="Christina Peters" userId="3cf82c1e-d090-4053-9139-b95578da9178" providerId="ADAL" clId="{C3428E36-97F3-4944-9E2A-56804DB57AF0}" dt="2022-01-27T09:00:24.661" v="4133" actId="1076"/>
        <pc:sldMkLst>
          <pc:docMk/>
          <pc:sldMk cId="1721429531" sldId="963"/>
        </pc:sldMkLst>
        <pc:spChg chg="mod">
          <ac:chgData name="Christina Peters" userId="3cf82c1e-d090-4053-9139-b95578da9178" providerId="ADAL" clId="{C3428E36-97F3-4944-9E2A-56804DB57AF0}" dt="2022-01-21T10:20:46.702" v="25" actId="20577"/>
          <ac:spMkLst>
            <pc:docMk/>
            <pc:sldMk cId="1721429531" sldId="963"/>
            <ac:spMk id="2" creationId="{56E1CED3-01F1-4149-BD05-BFBD55182E18}"/>
          </ac:spMkLst>
        </pc:spChg>
        <pc:spChg chg="mod">
          <ac:chgData name="Christina Peters" userId="3cf82c1e-d090-4053-9139-b95578da9178" providerId="ADAL" clId="{C3428E36-97F3-4944-9E2A-56804DB57AF0}" dt="2022-01-27T09:00:24.661" v="4133" actId="1076"/>
          <ac:spMkLst>
            <pc:docMk/>
            <pc:sldMk cId="1721429531" sldId="963"/>
            <ac:spMk id="3" creationId="{6AFCF39E-137C-4FE7-9A92-5833A3A2D5F6}"/>
          </ac:spMkLst>
        </pc:spChg>
      </pc:sldChg>
      <pc:sldChg chg="modSp new mod">
        <pc:chgData name="Christina Peters" userId="3cf82c1e-d090-4053-9139-b95578da9178" providerId="ADAL" clId="{C3428E36-97F3-4944-9E2A-56804DB57AF0}" dt="2022-01-21T10:39:08.516" v="88" actId="404"/>
        <pc:sldMkLst>
          <pc:docMk/>
          <pc:sldMk cId="3195463583" sldId="964"/>
        </pc:sldMkLst>
        <pc:spChg chg="mod">
          <ac:chgData name="Christina Peters" userId="3cf82c1e-d090-4053-9139-b95578da9178" providerId="ADAL" clId="{C3428E36-97F3-4944-9E2A-56804DB57AF0}" dt="2022-01-21T10:39:08.516" v="88" actId="404"/>
          <ac:spMkLst>
            <pc:docMk/>
            <pc:sldMk cId="3195463583" sldId="964"/>
            <ac:spMk id="2" creationId="{A0BB91AA-725A-42FD-AA39-56B334D0494E}"/>
          </ac:spMkLst>
        </pc:spChg>
      </pc:sldChg>
      <pc:sldChg chg="addSp modSp new mod ord modAnim">
        <pc:chgData name="Christina Peters" userId="3cf82c1e-d090-4053-9139-b95578da9178" providerId="ADAL" clId="{C3428E36-97F3-4944-9E2A-56804DB57AF0}" dt="2022-01-27T10:02:10.047" v="4495" actId="20577"/>
        <pc:sldMkLst>
          <pc:docMk/>
          <pc:sldMk cId="2539250253" sldId="965"/>
        </pc:sldMkLst>
        <pc:spChg chg="mod">
          <ac:chgData name="Christina Peters" userId="3cf82c1e-d090-4053-9139-b95578da9178" providerId="ADAL" clId="{C3428E36-97F3-4944-9E2A-56804DB57AF0}" dt="2022-01-24T14:37:36.638" v="2989" actId="20577"/>
          <ac:spMkLst>
            <pc:docMk/>
            <pc:sldMk cId="2539250253" sldId="965"/>
            <ac:spMk id="2" creationId="{113E9E7B-DD62-4DBC-B9D5-17FBDDDBBC65}"/>
          </ac:spMkLst>
        </pc:spChg>
        <pc:spChg chg="mod">
          <ac:chgData name="Christina Peters" userId="3cf82c1e-d090-4053-9139-b95578da9178" providerId="ADAL" clId="{C3428E36-97F3-4944-9E2A-56804DB57AF0}" dt="2022-01-24T13:08:56.021" v="2874" actId="207"/>
          <ac:spMkLst>
            <pc:docMk/>
            <pc:sldMk cId="2539250253" sldId="965"/>
            <ac:spMk id="3" creationId="{7F458502-8CC5-4019-8DAD-F2DCD7C4BE36}"/>
          </ac:spMkLst>
        </pc:spChg>
        <pc:spChg chg="add mod">
          <ac:chgData name="Christina Peters" userId="3cf82c1e-d090-4053-9139-b95578da9178" providerId="ADAL" clId="{C3428E36-97F3-4944-9E2A-56804DB57AF0}" dt="2022-01-21T12:57:22.824" v="785" actId="13822"/>
          <ac:spMkLst>
            <pc:docMk/>
            <pc:sldMk cId="2539250253" sldId="965"/>
            <ac:spMk id="4" creationId="{05E0D423-9B3B-437E-B96B-0A4CE7C8BCA5}"/>
          </ac:spMkLst>
        </pc:spChg>
        <pc:spChg chg="mod">
          <ac:chgData name="Christina Peters" userId="3cf82c1e-d090-4053-9139-b95578da9178" providerId="ADAL" clId="{C3428E36-97F3-4944-9E2A-56804DB57AF0}" dt="2022-01-26T10:30:20.849" v="3497" actId="20577"/>
          <ac:spMkLst>
            <pc:docMk/>
            <pc:sldMk cId="2539250253" sldId="965"/>
            <ac:spMk id="50" creationId="{0B82B9CB-56F3-4946-863D-6A2A02B72EC4}"/>
          </ac:spMkLst>
        </pc:spChg>
        <pc:spChg chg="mod">
          <ac:chgData name="Christina Peters" userId="3cf82c1e-d090-4053-9139-b95578da9178" providerId="ADAL" clId="{C3428E36-97F3-4944-9E2A-56804DB57AF0}" dt="2022-01-25T07:48:20.905" v="3424" actId="20577"/>
          <ac:spMkLst>
            <pc:docMk/>
            <pc:sldMk cId="2539250253" sldId="965"/>
            <ac:spMk id="52" creationId="{2FBD2E1E-BE9A-4872-91D0-D792D04C9C31}"/>
          </ac:spMkLst>
        </pc:spChg>
        <pc:spChg chg="mod">
          <ac:chgData name="Christina Peters" userId="3cf82c1e-d090-4053-9139-b95578da9178" providerId="ADAL" clId="{C3428E36-97F3-4944-9E2A-56804DB57AF0}" dt="2022-01-25T07:47:33.996" v="3422" actId="20577"/>
          <ac:spMkLst>
            <pc:docMk/>
            <pc:sldMk cId="2539250253" sldId="965"/>
            <ac:spMk id="55" creationId="{F569D2E9-D6A3-424E-BC19-0C5377A06F28}"/>
          </ac:spMkLst>
        </pc:spChg>
        <pc:spChg chg="mod">
          <ac:chgData name="Christina Peters" userId="3cf82c1e-d090-4053-9139-b95578da9178" providerId="ADAL" clId="{C3428E36-97F3-4944-9E2A-56804DB57AF0}" dt="2022-01-26T10:34:26.257" v="3505" actId="20577"/>
          <ac:spMkLst>
            <pc:docMk/>
            <pc:sldMk cId="2539250253" sldId="965"/>
            <ac:spMk id="56" creationId="{AAE1CB5F-4730-4968-AF71-0D1980429267}"/>
          </ac:spMkLst>
        </pc:spChg>
        <pc:spChg chg="add mod">
          <ac:chgData name="Christina Peters" userId="3cf82c1e-d090-4053-9139-b95578da9178" providerId="ADAL" clId="{C3428E36-97F3-4944-9E2A-56804DB57AF0}" dt="2022-01-26T10:37:50.736" v="3584" actId="20577"/>
          <ac:spMkLst>
            <pc:docMk/>
            <pc:sldMk cId="2539250253" sldId="965"/>
            <ac:spMk id="60" creationId="{4EE9C4AE-1F26-4A94-940F-A95A175553E8}"/>
          </ac:spMkLst>
        </pc:spChg>
        <pc:spChg chg="add mod">
          <ac:chgData name="Christina Peters" userId="3cf82c1e-d090-4053-9139-b95578da9178" providerId="ADAL" clId="{C3428E36-97F3-4944-9E2A-56804DB57AF0}" dt="2022-01-26T10:37:42.129" v="3582" actId="20577"/>
          <ac:spMkLst>
            <pc:docMk/>
            <pc:sldMk cId="2539250253" sldId="965"/>
            <ac:spMk id="62" creationId="{6BEEF7E0-C331-4103-88EC-1ED828A85427}"/>
          </ac:spMkLst>
        </pc:spChg>
        <pc:spChg chg="add mod">
          <ac:chgData name="Christina Peters" userId="3cf82c1e-d090-4053-9139-b95578da9178" providerId="ADAL" clId="{C3428E36-97F3-4944-9E2A-56804DB57AF0}" dt="2022-01-27T10:01:52.649" v="4481" actId="20577"/>
          <ac:spMkLst>
            <pc:docMk/>
            <pc:sldMk cId="2539250253" sldId="965"/>
            <ac:spMk id="63" creationId="{23412C07-243F-4D66-A0BD-DCBE034EA137}"/>
          </ac:spMkLst>
        </pc:spChg>
        <pc:spChg chg="add mod">
          <ac:chgData name="Christina Peters" userId="3cf82c1e-d090-4053-9139-b95578da9178" providerId="ADAL" clId="{C3428E36-97F3-4944-9E2A-56804DB57AF0}" dt="2022-01-27T10:02:10.047" v="4495" actId="20577"/>
          <ac:spMkLst>
            <pc:docMk/>
            <pc:sldMk cId="2539250253" sldId="965"/>
            <ac:spMk id="64" creationId="{F0312FB8-BC5F-41F3-A1EF-5D85C7BEDEF5}"/>
          </ac:spMkLst>
        </pc:spChg>
      </pc:sldChg>
      <pc:sldChg chg="addSp modSp new mod">
        <pc:chgData name="Christina Peters" userId="3cf82c1e-d090-4053-9139-b95578da9178" providerId="ADAL" clId="{C3428E36-97F3-4944-9E2A-56804DB57AF0}" dt="2022-01-27T09:24:06.257" v="4203" actId="20577"/>
        <pc:sldMkLst>
          <pc:docMk/>
          <pc:sldMk cId="3011251680" sldId="966"/>
        </pc:sldMkLst>
        <pc:spChg chg="mod">
          <ac:chgData name="Christina Peters" userId="3cf82c1e-d090-4053-9139-b95578da9178" providerId="ADAL" clId="{C3428E36-97F3-4944-9E2A-56804DB57AF0}" dt="2022-01-24T11:16:03.721" v="2813" actId="27636"/>
          <ac:spMkLst>
            <pc:docMk/>
            <pc:sldMk cId="3011251680" sldId="966"/>
            <ac:spMk id="2" creationId="{7C268B98-C831-4165-AEA3-7F90542A2888}"/>
          </ac:spMkLst>
        </pc:spChg>
        <pc:spChg chg="mod">
          <ac:chgData name="Christina Peters" userId="3cf82c1e-d090-4053-9139-b95578da9178" providerId="ADAL" clId="{C3428E36-97F3-4944-9E2A-56804DB57AF0}" dt="2022-01-27T09:24:06.257" v="4203" actId="20577"/>
          <ac:spMkLst>
            <pc:docMk/>
            <pc:sldMk cId="3011251680" sldId="966"/>
            <ac:spMk id="3" creationId="{5DC2C1A4-1F7E-4103-95FB-07D9A1F37F31}"/>
          </ac:spMkLst>
        </pc:spChg>
        <pc:spChg chg="add mod">
          <ac:chgData name="Christina Peters" userId="3cf82c1e-d090-4053-9139-b95578da9178" providerId="ADAL" clId="{C3428E36-97F3-4944-9E2A-56804DB57AF0}" dt="2022-01-24T11:17:47.385" v="2821" actId="1076"/>
          <ac:spMkLst>
            <pc:docMk/>
            <pc:sldMk cId="3011251680" sldId="966"/>
            <ac:spMk id="5" creationId="{58195D45-8AA6-4C0A-992D-8055F244C656}"/>
          </ac:spMkLst>
        </pc:spChg>
      </pc:sldChg>
      <pc:sldChg chg="modSp new del mod ord">
        <pc:chgData name="Christina Peters" userId="3cf82c1e-d090-4053-9139-b95578da9178" providerId="ADAL" clId="{C3428E36-97F3-4944-9E2A-56804DB57AF0}" dt="2022-01-26T11:42:31.301" v="3793" actId="47"/>
        <pc:sldMkLst>
          <pc:docMk/>
          <pc:sldMk cId="921592606" sldId="967"/>
        </pc:sldMkLst>
        <pc:spChg chg="mod">
          <ac:chgData name="Christina Peters" userId="3cf82c1e-d090-4053-9139-b95578da9178" providerId="ADAL" clId="{C3428E36-97F3-4944-9E2A-56804DB57AF0}" dt="2022-01-21T12:03:24.487" v="650" actId="27636"/>
          <ac:spMkLst>
            <pc:docMk/>
            <pc:sldMk cId="921592606" sldId="967"/>
            <ac:spMk id="2" creationId="{A63335CB-D40A-4DC0-82B6-9989200BBCDB}"/>
          </ac:spMkLst>
        </pc:spChg>
        <pc:spChg chg="mod">
          <ac:chgData name="Christina Peters" userId="3cf82c1e-d090-4053-9139-b95578da9178" providerId="ADAL" clId="{C3428E36-97F3-4944-9E2A-56804DB57AF0}" dt="2022-01-21T12:03:03.693" v="641"/>
          <ac:spMkLst>
            <pc:docMk/>
            <pc:sldMk cId="921592606" sldId="967"/>
            <ac:spMk id="3" creationId="{39B188E4-10EC-4E3D-A45E-4E9F5CF5321B}"/>
          </ac:spMkLst>
        </pc:spChg>
      </pc:sldChg>
      <pc:sldChg chg="addSp modSp new mod modAnim">
        <pc:chgData name="Christina Peters" userId="3cf82c1e-d090-4053-9139-b95578da9178" providerId="ADAL" clId="{C3428E36-97F3-4944-9E2A-56804DB57AF0}" dt="2022-01-27T11:29:14.552" v="4532"/>
        <pc:sldMkLst>
          <pc:docMk/>
          <pc:sldMk cId="365856628" sldId="968"/>
        </pc:sldMkLst>
        <pc:spChg chg="mod">
          <ac:chgData name="Christina Peters" userId="3cf82c1e-d090-4053-9139-b95578da9178" providerId="ADAL" clId="{C3428E36-97F3-4944-9E2A-56804DB57AF0}" dt="2022-01-21T12:31:07.703" v="685" actId="20577"/>
          <ac:spMkLst>
            <pc:docMk/>
            <pc:sldMk cId="365856628" sldId="968"/>
            <ac:spMk id="2" creationId="{E1025F60-0A63-4B6E-B8EB-DA019061ED11}"/>
          </ac:spMkLst>
        </pc:spChg>
        <pc:spChg chg="mod">
          <ac:chgData name="Christina Peters" userId="3cf82c1e-d090-4053-9139-b95578da9178" providerId="ADAL" clId="{C3428E36-97F3-4944-9E2A-56804DB57AF0}" dt="2022-01-21T13:21:39.041" v="1020" actId="14100"/>
          <ac:spMkLst>
            <pc:docMk/>
            <pc:sldMk cId="365856628" sldId="968"/>
            <ac:spMk id="3" creationId="{3F520F71-92B2-4A6D-AF00-FF2C15D1C9C6}"/>
          </ac:spMkLst>
        </pc:spChg>
        <pc:spChg chg="add mod">
          <ac:chgData name="Christina Peters" userId="3cf82c1e-d090-4053-9139-b95578da9178" providerId="ADAL" clId="{C3428E36-97F3-4944-9E2A-56804DB57AF0}" dt="2022-01-24T13:14:01.619" v="2975" actId="20577"/>
          <ac:spMkLst>
            <pc:docMk/>
            <pc:sldMk cId="365856628" sldId="968"/>
            <ac:spMk id="6" creationId="{39D43B74-464E-4A10-9D82-864E00EC975E}"/>
          </ac:spMkLst>
        </pc:spChg>
        <pc:spChg chg="add mod">
          <ac:chgData name="Christina Peters" userId="3cf82c1e-d090-4053-9139-b95578da9178" providerId="ADAL" clId="{C3428E36-97F3-4944-9E2A-56804DB57AF0}" dt="2022-01-21T13:27:46.401" v="1355" actId="20577"/>
          <ac:spMkLst>
            <pc:docMk/>
            <pc:sldMk cId="365856628" sldId="968"/>
            <ac:spMk id="7" creationId="{9B27C666-8866-46CB-9711-7799FC0B2D4A}"/>
          </ac:spMkLst>
        </pc:spChg>
        <pc:picChg chg="add mod">
          <ac:chgData name="Christina Peters" userId="3cf82c1e-d090-4053-9139-b95578da9178" providerId="ADAL" clId="{C3428E36-97F3-4944-9E2A-56804DB57AF0}" dt="2022-01-21T12:55:47.682" v="719" actId="1076"/>
          <ac:picMkLst>
            <pc:docMk/>
            <pc:sldMk cId="365856628" sldId="968"/>
            <ac:picMk id="5" creationId="{CB5DB8F6-1F0A-47C2-AEBA-D63C6AF9DDBB}"/>
          </ac:picMkLst>
        </pc:picChg>
      </pc:sldChg>
      <pc:sldChg chg="new del">
        <pc:chgData name="Christina Peters" userId="3cf82c1e-d090-4053-9139-b95578da9178" providerId="ADAL" clId="{C3428E36-97F3-4944-9E2A-56804DB57AF0}" dt="2022-01-26T11:40:27.091" v="3713" actId="2696"/>
        <pc:sldMkLst>
          <pc:docMk/>
          <pc:sldMk cId="480140103" sldId="969"/>
        </pc:sldMkLst>
      </pc:sldChg>
      <pc:sldChg chg="addSp modSp new mod">
        <pc:chgData name="Christina Peters" userId="3cf82c1e-d090-4053-9139-b95578da9178" providerId="ADAL" clId="{C3428E36-97F3-4944-9E2A-56804DB57AF0}" dt="2022-01-24T13:10:47.541" v="2928" actId="20577"/>
        <pc:sldMkLst>
          <pc:docMk/>
          <pc:sldMk cId="1793020374" sldId="970"/>
        </pc:sldMkLst>
        <pc:spChg chg="mod">
          <ac:chgData name="Christina Peters" userId="3cf82c1e-d090-4053-9139-b95578da9178" providerId="ADAL" clId="{C3428E36-97F3-4944-9E2A-56804DB57AF0}" dt="2022-01-24T09:52:43.712" v="1600" actId="404"/>
          <ac:spMkLst>
            <pc:docMk/>
            <pc:sldMk cId="1793020374" sldId="970"/>
            <ac:spMk id="2" creationId="{150EA2F9-5C8D-4DC0-93B7-B9268012D021}"/>
          </ac:spMkLst>
        </pc:spChg>
        <pc:spChg chg="mod">
          <ac:chgData name="Christina Peters" userId="3cf82c1e-d090-4053-9139-b95578da9178" providerId="ADAL" clId="{C3428E36-97F3-4944-9E2A-56804DB57AF0}" dt="2022-01-24T13:10:47.541" v="2928" actId="20577"/>
          <ac:spMkLst>
            <pc:docMk/>
            <pc:sldMk cId="1793020374" sldId="970"/>
            <ac:spMk id="3" creationId="{20426E49-B2B9-4670-8A4D-C20F2B34FAAC}"/>
          </ac:spMkLst>
        </pc:spChg>
        <pc:graphicFrameChg chg="add mod">
          <ac:chgData name="Christina Peters" userId="3cf82c1e-d090-4053-9139-b95578da9178" providerId="ADAL" clId="{C3428E36-97F3-4944-9E2A-56804DB57AF0}" dt="2022-01-24T11:08:19.257" v="2779" actId="1076"/>
          <ac:graphicFrameMkLst>
            <pc:docMk/>
            <pc:sldMk cId="1793020374" sldId="970"/>
            <ac:graphicFrameMk id="4" creationId="{D82095BC-6E97-44E3-AEF5-4947C18DBF91}"/>
          </ac:graphicFrameMkLst>
        </pc:graphicFrameChg>
      </pc:sldChg>
      <pc:sldChg chg="addSp delSp modSp add mod delAnim modAnim">
        <pc:chgData name="Christina Peters" userId="3cf82c1e-d090-4053-9139-b95578da9178" providerId="ADAL" clId="{C3428E36-97F3-4944-9E2A-56804DB57AF0}" dt="2022-01-27T10:07:26.571" v="4530" actId="113"/>
        <pc:sldMkLst>
          <pc:docMk/>
          <pc:sldMk cId="1302087859" sldId="971"/>
        </pc:sldMkLst>
        <pc:spChg chg="del">
          <ac:chgData name="Christina Peters" userId="3cf82c1e-d090-4053-9139-b95578da9178" providerId="ADAL" clId="{C3428E36-97F3-4944-9E2A-56804DB57AF0}" dt="2022-01-24T10:05:13.180" v="1827" actId="478"/>
          <ac:spMkLst>
            <pc:docMk/>
            <pc:sldMk cId="1302087859" sldId="971"/>
            <ac:spMk id="3" creationId="{351CBA2F-F395-4111-A198-40AA0553EC22}"/>
          </ac:spMkLst>
        </pc:spChg>
        <pc:spChg chg="add del mod">
          <ac:chgData name="Christina Peters" userId="3cf82c1e-d090-4053-9139-b95578da9178" providerId="ADAL" clId="{C3428E36-97F3-4944-9E2A-56804DB57AF0}" dt="2022-01-24T10:05:25.977" v="1829" actId="478"/>
          <ac:spMkLst>
            <pc:docMk/>
            <pc:sldMk cId="1302087859" sldId="971"/>
            <ac:spMk id="5" creationId="{CE7F85B2-3D18-4900-97E7-9FB7E01EE8C1}"/>
          </ac:spMkLst>
        </pc:spChg>
        <pc:spChg chg="mod">
          <ac:chgData name="Christina Peters" userId="3cf82c1e-d090-4053-9139-b95578da9178" providerId="ADAL" clId="{C3428E36-97F3-4944-9E2A-56804DB57AF0}" dt="2022-01-27T10:07:26.571" v="4530" actId="113"/>
          <ac:spMkLst>
            <pc:docMk/>
            <pc:sldMk cId="1302087859" sldId="971"/>
            <ac:spMk id="25" creationId="{862B39E2-52D1-4469-A66B-61C2DB8701BD}"/>
          </ac:spMkLst>
        </pc:spChg>
        <pc:spChg chg="mod">
          <ac:chgData name="Christina Peters" userId="3cf82c1e-d090-4053-9139-b95578da9178" providerId="ADAL" clId="{C3428E36-97F3-4944-9E2A-56804DB57AF0}" dt="2022-01-26T11:35:40.414" v="3691" actId="108"/>
          <ac:spMkLst>
            <pc:docMk/>
            <pc:sldMk cId="1302087859" sldId="971"/>
            <ac:spMk id="28" creationId="{97D8F5DF-5265-42D1-8A6E-D607094B5EF9}"/>
          </ac:spMkLst>
        </pc:spChg>
        <pc:spChg chg="mod">
          <ac:chgData name="Christina Peters" userId="3cf82c1e-d090-4053-9139-b95578da9178" providerId="ADAL" clId="{C3428E36-97F3-4944-9E2A-56804DB57AF0}" dt="2022-01-26T11:35:35.184" v="3690" actId="108"/>
          <ac:spMkLst>
            <pc:docMk/>
            <pc:sldMk cId="1302087859" sldId="971"/>
            <ac:spMk id="29" creationId="{8256EE59-65EF-4F42-AFA2-752F1E26FE12}"/>
          </ac:spMkLst>
        </pc:spChg>
      </pc:sldChg>
      <pc:sldChg chg="modSp new mod">
        <pc:chgData name="Christina Peters" userId="3cf82c1e-d090-4053-9139-b95578da9178" providerId="ADAL" clId="{C3428E36-97F3-4944-9E2A-56804DB57AF0}" dt="2022-01-27T09:20:25.191" v="4147" actId="20577"/>
        <pc:sldMkLst>
          <pc:docMk/>
          <pc:sldMk cId="859769165" sldId="972"/>
        </pc:sldMkLst>
        <pc:spChg chg="mod">
          <ac:chgData name="Christina Peters" userId="3cf82c1e-d090-4053-9139-b95578da9178" providerId="ADAL" clId="{C3428E36-97F3-4944-9E2A-56804DB57AF0}" dt="2022-01-24T11:18:30.250" v="2822" actId="20578"/>
          <ac:spMkLst>
            <pc:docMk/>
            <pc:sldMk cId="859769165" sldId="972"/>
            <ac:spMk id="2" creationId="{A72DCD64-C2DF-4613-9AE5-DD1E3BF1B520}"/>
          </ac:spMkLst>
        </pc:spChg>
        <pc:spChg chg="mod">
          <ac:chgData name="Christina Peters" userId="3cf82c1e-d090-4053-9139-b95578da9178" providerId="ADAL" clId="{C3428E36-97F3-4944-9E2A-56804DB57AF0}" dt="2022-01-24T11:18:42.766" v="2826" actId="20577"/>
          <ac:spMkLst>
            <pc:docMk/>
            <pc:sldMk cId="859769165" sldId="972"/>
            <ac:spMk id="3" creationId="{9E8E1CB4-0E6D-4963-9CB7-9512E52200E6}"/>
          </ac:spMkLst>
        </pc:spChg>
        <pc:spChg chg="mod">
          <ac:chgData name="Christina Peters" userId="3cf82c1e-d090-4053-9139-b95578da9178" providerId="ADAL" clId="{C3428E36-97F3-4944-9E2A-56804DB57AF0}" dt="2022-01-27T09:20:25.191" v="4147" actId="20577"/>
          <ac:spMkLst>
            <pc:docMk/>
            <pc:sldMk cId="859769165" sldId="972"/>
            <ac:spMk id="7" creationId="{3506F732-38F0-4F2E-BB5E-DCF356371992}"/>
          </ac:spMkLst>
        </pc:spChg>
      </pc:sldChg>
      <pc:sldChg chg="modSp new mod">
        <pc:chgData name="Christina Peters" userId="3cf82c1e-d090-4053-9139-b95578da9178" providerId="ADAL" clId="{C3428E36-97F3-4944-9E2A-56804DB57AF0}" dt="2022-01-24T11:28:50.625" v="2864" actId="27636"/>
        <pc:sldMkLst>
          <pc:docMk/>
          <pc:sldMk cId="2002121429" sldId="973"/>
        </pc:sldMkLst>
        <pc:spChg chg="mod">
          <ac:chgData name="Christina Peters" userId="3cf82c1e-d090-4053-9139-b95578da9178" providerId="ADAL" clId="{C3428E36-97F3-4944-9E2A-56804DB57AF0}" dt="2022-01-24T11:25:39.053" v="2827" actId="20578"/>
          <ac:spMkLst>
            <pc:docMk/>
            <pc:sldMk cId="2002121429" sldId="973"/>
            <ac:spMk id="2" creationId="{A085AA7C-355A-4B43-AADB-4524639EFD59}"/>
          </ac:spMkLst>
        </pc:spChg>
        <pc:spChg chg="mod">
          <ac:chgData name="Christina Peters" userId="3cf82c1e-d090-4053-9139-b95578da9178" providerId="ADAL" clId="{C3428E36-97F3-4944-9E2A-56804DB57AF0}" dt="2022-01-24T11:28:50.625" v="2864" actId="27636"/>
          <ac:spMkLst>
            <pc:docMk/>
            <pc:sldMk cId="2002121429" sldId="973"/>
            <ac:spMk id="3" creationId="{BE9CBAD4-C38B-42CB-ABDD-92AC52035887}"/>
          </ac:spMkLst>
        </pc:spChg>
      </pc:sldChg>
      <pc:sldChg chg="modSp new mod">
        <pc:chgData name="Christina Peters" userId="3cf82c1e-d090-4053-9139-b95578da9178" providerId="ADAL" clId="{C3428E36-97F3-4944-9E2A-56804DB57AF0}" dt="2022-01-24T11:28:10.545" v="2859" actId="20577"/>
        <pc:sldMkLst>
          <pc:docMk/>
          <pc:sldMk cId="1287435623" sldId="974"/>
        </pc:sldMkLst>
        <pc:spChg chg="mod">
          <ac:chgData name="Christina Peters" userId="3cf82c1e-d090-4053-9139-b95578da9178" providerId="ADAL" clId="{C3428E36-97F3-4944-9E2A-56804DB57AF0}" dt="2022-01-24T11:25:48.045" v="2829" actId="20578"/>
          <ac:spMkLst>
            <pc:docMk/>
            <pc:sldMk cId="1287435623" sldId="974"/>
            <ac:spMk id="2" creationId="{C861A22E-5899-4C8E-8B7A-0B7D8600188E}"/>
          </ac:spMkLst>
        </pc:spChg>
        <pc:spChg chg="mod">
          <ac:chgData name="Christina Peters" userId="3cf82c1e-d090-4053-9139-b95578da9178" providerId="ADAL" clId="{C3428E36-97F3-4944-9E2A-56804DB57AF0}" dt="2022-01-24T11:28:10.545" v="2859" actId="20577"/>
          <ac:spMkLst>
            <pc:docMk/>
            <pc:sldMk cId="1287435623" sldId="974"/>
            <ac:spMk id="3" creationId="{BD2A46C0-5469-45B0-8247-34871BF1237B}"/>
          </ac:spMkLst>
        </pc:spChg>
      </pc:sldChg>
      <pc:sldChg chg="addSp delSp modSp new del mod modShow">
        <pc:chgData name="Christina Peters" userId="3cf82c1e-d090-4053-9139-b95578da9178" providerId="ADAL" clId="{C3428E36-97F3-4944-9E2A-56804DB57AF0}" dt="2022-01-27T09:01:01.376" v="4134" actId="2696"/>
        <pc:sldMkLst>
          <pc:docMk/>
          <pc:sldMk cId="141780713" sldId="975"/>
        </pc:sldMkLst>
        <pc:spChg chg="del">
          <ac:chgData name="Christina Peters" userId="3cf82c1e-d090-4053-9139-b95578da9178" providerId="ADAL" clId="{C3428E36-97F3-4944-9E2A-56804DB57AF0}" dt="2022-01-24T14:57:33.520" v="3203" actId="478"/>
          <ac:spMkLst>
            <pc:docMk/>
            <pc:sldMk cId="141780713" sldId="975"/>
            <ac:spMk id="3" creationId="{FA761821-CF07-4580-B540-62AE39FF9076}"/>
          </ac:spMkLst>
        </pc:spChg>
        <pc:spChg chg="add mod">
          <ac:chgData name="Christina Peters" userId="3cf82c1e-d090-4053-9139-b95578da9178" providerId="ADAL" clId="{C3428E36-97F3-4944-9E2A-56804DB57AF0}" dt="2022-01-24T15:10:23.910" v="3381" actId="20577"/>
          <ac:spMkLst>
            <pc:docMk/>
            <pc:sldMk cId="141780713" sldId="975"/>
            <ac:spMk id="4" creationId="{C767DD75-290E-4395-ABE1-0780223029C3}"/>
          </ac:spMkLst>
        </pc:spChg>
      </pc:sldChg>
      <pc:sldChg chg="modSp mod">
        <pc:chgData name="Christina Peters" userId="3cf82c1e-d090-4053-9139-b95578da9178" providerId="ADAL" clId="{C3428E36-97F3-4944-9E2A-56804DB57AF0}" dt="2022-01-27T10:10:39.037" v="4531" actId="6549"/>
        <pc:sldMkLst>
          <pc:docMk/>
          <pc:sldMk cId="279298017" sldId="976"/>
        </pc:sldMkLst>
        <pc:spChg chg="mod">
          <ac:chgData name="Christina Peters" userId="3cf82c1e-d090-4053-9139-b95578da9178" providerId="ADAL" clId="{C3428E36-97F3-4944-9E2A-56804DB57AF0}" dt="2022-01-27T10:10:39.037" v="4531" actId="6549"/>
          <ac:spMkLst>
            <pc:docMk/>
            <pc:sldMk cId="279298017" sldId="976"/>
            <ac:spMk id="7" creationId="{3506F732-38F0-4F2E-BB5E-DCF356371992}"/>
          </ac:spMkLst>
        </pc:spChg>
      </pc:sldChg>
      <pc:sldChg chg="modSp mod">
        <pc:chgData name="Christina Peters" userId="3cf82c1e-d090-4053-9139-b95578da9178" providerId="ADAL" clId="{C3428E36-97F3-4944-9E2A-56804DB57AF0}" dt="2022-01-27T09:16:07.178" v="4142" actId="20577"/>
        <pc:sldMkLst>
          <pc:docMk/>
          <pc:sldMk cId="3966852784" sldId="977"/>
        </pc:sldMkLst>
        <pc:spChg chg="mod">
          <ac:chgData name="Christina Peters" userId="3cf82c1e-d090-4053-9139-b95578da9178" providerId="ADAL" clId="{C3428E36-97F3-4944-9E2A-56804DB57AF0}" dt="2022-01-27T09:16:07.178" v="4142" actId="20577"/>
          <ac:spMkLst>
            <pc:docMk/>
            <pc:sldMk cId="3966852784" sldId="977"/>
            <ac:spMk id="7" creationId="{3506F732-38F0-4F2E-BB5E-DCF356371992}"/>
          </ac:spMkLst>
        </pc:spChg>
      </pc:sldChg>
      <pc:sldChg chg="modSp mod">
        <pc:chgData name="Christina Peters" userId="3cf82c1e-d090-4053-9139-b95578da9178" providerId="ADAL" clId="{C3428E36-97F3-4944-9E2A-56804DB57AF0}" dt="2022-01-26T11:41:22.155" v="3740" actId="20577"/>
        <pc:sldMkLst>
          <pc:docMk/>
          <pc:sldMk cId="898611588" sldId="978"/>
        </pc:sldMkLst>
        <pc:spChg chg="mod">
          <ac:chgData name="Christina Peters" userId="3cf82c1e-d090-4053-9139-b95578da9178" providerId="ADAL" clId="{C3428E36-97F3-4944-9E2A-56804DB57AF0}" dt="2022-01-26T11:41:22.155" v="3740" actId="20577"/>
          <ac:spMkLst>
            <pc:docMk/>
            <pc:sldMk cId="898611588" sldId="978"/>
            <ac:spMk id="2" creationId="{B7551537-23DE-4F4F-B82A-1650A649491A}"/>
          </ac:spMkLst>
        </pc:spChg>
        <pc:spChg chg="mod">
          <ac:chgData name="Christina Peters" userId="3cf82c1e-d090-4053-9139-b95578da9178" providerId="ADAL" clId="{C3428E36-97F3-4944-9E2A-56804DB57AF0}" dt="2022-01-24T15:31:28.921" v="3411" actId="20577"/>
          <ac:spMkLst>
            <pc:docMk/>
            <pc:sldMk cId="898611588" sldId="978"/>
            <ac:spMk id="3" creationId="{72E20D3B-45CD-4BA4-A7B5-1654F0BDB8DA}"/>
          </ac:spMkLst>
        </pc:spChg>
      </pc:sldChg>
      <pc:sldChg chg="addSp modSp mod">
        <pc:chgData name="Christina Peters" userId="3cf82c1e-d090-4053-9139-b95578da9178" providerId="ADAL" clId="{C3428E36-97F3-4944-9E2A-56804DB57AF0}" dt="2022-01-27T08:29:17.995" v="3971" actId="20577"/>
        <pc:sldMkLst>
          <pc:docMk/>
          <pc:sldMk cId="3820689555" sldId="982"/>
        </pc:sldMkLst>
        <pc:spChg chg="mod">
          <ac:chgData name="Christina Peters" userId="3cf82c1e-d090-4053-9139-b95578da9178" providerId="ADAL" clId="{C3428E36-97F3-4944-9E2A-56804DB57AF0}" dt="2022-01-27T08:29:17.995" v="3971" actId="20577"/>
          <ac:spMkLst>
            <pc:docMk/>
            <pc:sldMk cId="3820689555" sldId="982"/>
            <ac:spMk id="3" creationId="{9041FBEF-5CE8-4DC6-AD2D-2B82B12E0C5F}"/>
          </ac:spMkLst>
        </pc:spChg>
        <pc:spChg chg="add mod ord">
          <ac:chgData name="Christina Peters" userId="3cf82c1e-d090-4053-9139-b95578da9178" providerId="ADAL" clId="{C3428E36-97F3-4944-9E2A-56804DB57AF0}" dt="2022-01-25T10:23:17.210" v="3427" actId="167"/>
          <ac:spMkLst>
            <pc:docMk/>
            <pc:sldMk cId="3820689555" sldId="982"/>
            <ac:spMk id="4" creationId="{1233D1A9-A00B-4E12-81EF-96F043770225}"/>
          </ac:spMkLst>
        </pc:spChg>
      </pc:sldChg>
      <pc:sldChg chg="modSp mod">
        <pc:chgData name="Christina Peters" userId="3cf82c1e-d090-4053-9139-b95578da9178" providerId="ADAL" clId="{C3428E36-97F3-4944-9E2A-56804DB57AF0}" dt="2022-01-27T08:29:33.438" v="3974" actId="6549"/>
        <pc:sldMkLst>
          <pc:docMk/>
          <pc:sldMk cId="1410648215" sldId="983"/>
        </pc:sldMkLst>
        <pc:spChg chg="mod">
          <ac:chgData name="Christina Peters" userId="3cf82c1e-d090-4053-9139-b95578da9178" providerId="ADAL" clId="{C3428E36-97F3-4944-9E2A-56804DB57AF0}" dt="2022-01-27T08:29:33.438" v="3974" actId="6549"/>
          <ac:spMkLst>
            <pc:docMk/>
            <pc:sldMk cId="1410648215" sldId="983"/>
            <ac:spMk id="3" creationId="{9041FBEF-5CE8-4DC6-AD2D-2B82B12E0C5F}"/>
          </ac:spMkLst>
        </pc:spChg>
        <pc:spChg chg="mod">
          <ac:chgData name="Christina Peters" userId="3cf82c1e-d090-4053-9139-b95578da9178" providerId="ADAL" clId="{C3428E36-97F3-4944-9E2A-56804DB57AF0}" dt="2022-01-25T10:23:59.862" v="3467" actId="1036"/>
          <ac:spMkLst>
            <pc:docMk/>
            <pc:sldMk cId="1410648215" sldId="983"/>
            <ac:spMk id="4" creationId="{1233D1A9-A00B-4E12-81EF-96F043770225}"/>
          </ac:spMkLst>
        </pc:spChg>
      </pc:sldChg>
      <pc:sldChg chg="addSp modSp mod">
        <pc:chgData name="Christina Peters" userId="3cf82c1e-d090-4053-9139-b95578da9178" providerId="ADAL" clId="{C3428E36-97F3-4944-9E2A-56804DB57AF0}" dt="2022-01-26T11:44:26.145" v="3801" actId="14100"/>
        <pc:sldMkLst>
          <pc:docMk/>
          <pc:sldMk cId="2660460402" sldId="986"/>
        </pc:sldMkLst>
        <pc:spChg chg="mod">
          <ac:chgData name="Christina Peters" userId="3cf82c1e-d090-4053-9139-b95578da9178" providerId="ADAL" clId="{C3428E36-97F3-4944-9E2A-56804DB57AF0}" dt="2022-01-26T11:44:26.145" v="3801" actId="14100"/>
          <ac:spMkLst>
            <pc:docMk/>
            <pc:sldMk cId="2660460402" sldId="986"/>
            <ac:spMk id="2" creationId="{C015FFB1-7594-4607-BC22-2FA9E9C48B6C}"/>
          </ac:spMkLst>
        </pc:spChg>
        <pc:picChg chg="add mod">
          <ac:chgData name="Christina Peters" userId="3cf82c1e-d090-4053-9139-b95578da9178" providerId="ADAL" clId="{C3428E36-97F3-4944-9E2A-56804DB57AF0}" dt="2022-01-26T11:44:22.989" v="3800"/>
          <ac:picMkLst>
            <pc:docMk/>
            <pc:sldMk cId="2660460402" sldId="986"/>
            <ac:picMk id="13" creationId="{B1A32661-E8FF-406B-A04A-BFFC9E81BB13}"/>
          </ac:picMkLst>
        </pc:picChg>
      </pc:sldChg>
      <pc:sldChg chg="addSp modSp mod">
        <pc:chgData name="Christina Peters" userId="3cf82c1e-d090-4053-9139-b95578da9178" providerId="ADAL" clId="{C3428E36-97F3-4944-9E2A-56804DB57AF0}" dt="2022-01-26T11:44:42.940" v="3805" actId="14100"/>
        <pc:sldMkLst>
          <pc:docMk/>
          <pc:sldMk cId="1309627179" sldId="987"/>
        </pc:sldMkLst>
        <pc:spChg chg="mod">
          <ac:chgData name="Christina Peters" userId="3cf82c1e-d090-4053-9139-b95578da9178" providerId="ADAL" clId="{C3428E36-97F3-4944-9E2A-56804DB57AF0}" dt="2022-01-26T11:44:42.940" v="3805" actId="14100"/>
          <ac:spMkLst>
            <pc:docMk/>
            <pc:sldMk cId="1309627179" sldId="987"/>
            <ac:spMk id="2" creationId="{C015FFB1-7594-4607-BC22-2FA9E9C48B6C}"/>
          </ac:spMkLst>
        </pc:spChg>
        <pc:picChg chg="add mod">
          <ac:chgData name="Christina Peters" userId="3cf82c1e-d090-4053-9139-b95578da9178" providerId="ADAL" clId="{C3428E36-97F3-4944-9E2A-56804DB57AF0}" dt="2022-01-26T11:44:39.003" v="3804"/>
          <ac:picMkLst>
            <pc:docMk/>
            <pc:sldMk cId="1309627179" sldId="987"/>
            <ac:picMk id="20" creationId="{E5A22481-7B9C-4AF0-9338-409CEC04B255}"/>
          </ac:picMkLst>
        </pc:picChg>
      </pc:sldChg>
      <pc:sldChg chg="addSp modSp mod">
        <pc:chgData name="Christina Peters" userId="3cf82c1e-d090-4053-9139-b95578da9178" providerId="ADAL" clId="{C3428E36-97F3-4944-9E2A-56804DB57AF0}" dt="2022-01-26T11:44:35.529" v="3803" actId="14100"/>
        <pc:sldMkLst>
          <pc:docMk/>
          <pc:sldMk cId="3488929422" sldId="989"/>
        </pc:sldMkLst>
        <pc:spChg chg="mod">
          <ac:chgData name="Christina Peters" userId="3cf82c1e-d090-4053-9139-b95578da9178" providerId="ADAL" clId="{C3428E36-97F3-4944-9E2A-56804DB57AF0}" dt="2022-01-26T11:44:35.529" v="3803" actId="14100"/>
          <ac:spMkLst>
            <pc:docMk/>
            <pc:sldMk cId="3488929422" sldId="989"/>
            <ac:spMk id="2" creationId="{C015FFB1-7594-4607-BC22-2FA9E9C48B6C}"/>
          </ac:spMkLst>
        </pc:spChg>
        <pc:picChg chg="add mod">
          <ac:chgData name="Christina Peters" userId="3cf82c1e-d090-4053-9139-b95578da9178" providerId="ADAL" clId="{C3428E36-97F3-4944-9E2A-56804DB57AF0}" dt="2022-01-26T11:44:31.711" v="3802"/>
          <ac:picMkLst>
            <pc:docMk/>
            <pc:sldMk cId="3488929422" sldId="989"/>
            <ac:picMk id="13" creationId="{EDA49784-F1EC-4C16-8BFF-9FBD5E9B686C}"/>
          </ac:picMkLst>
        </pc:picChg>
      </pc:sldChg>
      <pc:sldChg chg="modSp new mod">
        <pc:chgData name="Christina Peters" userId="3cf82c1e-d090-4053-9139-b95578da9178" providerId="ADAL" clId="{C3428E36-97F3-4944-9E2A-56804DB57AF0}" dt="2022-01-26T12:44:10.439" v="3808" actId="14100"/>
        <pc:sldMkLst>
          <pc:docMk/>
          <pc:sldMk cId="670960597" sldId="990"/>
        </pc:sldMkLst>
        <pc:spChg chg="mod">
          <ac:chgData name="Christina Peters" userId="3cf82c1e-d090-4053-9139-b95578da9178" providerId="ADAL" clId="{C3428E36-97F3-4944-9E2A-56804DB57AF0}" dt="2022-01-26T07:01:51.444" v="3486" actId="20577"/>
          <ac:spMkLst>
            <pc:docMk/>
            <pc:sldMk cId="670960597" sldId="990"/>
            <ac:spMk id="2" creationId="{AC1682FB-2CC3-497A-8A75-2016C9915E64}"/>
          </ac:spMkLst>
        </pc:spChg>
        <pc:picChg chg="mod">
          <ac:chgData name="Christina Peters" userId="3cf82c1e-d090-4053-9139-b95578da9178" providerId="ADAL" clId="{C3428E36-97F3-4944-9E2A-56804DB57AF0}" dt="2022-01-26T12:44:10.439" v="3808" actId="14100"/>
          <ac:picMkLst>
            <pc:docMk/>
            <pc:sldMk cId="670960597" sldId="990"/>
            <ac:picMk id="5" creationId="{514D5313-9330-4C7A-94C9-73A7BF8F631F}"/>
          </ac:picMkLst>
        </pc:picChg>
      </pc:sldChg>
      <pc:sldChg chg="modSp mod">
        <pc:chgData name="Christina Peters" userId="3cf82c1e-d090-4053-9139-b95578da9178" providerId="ADAL" clId="{C3428E36-97F3-4944-9E2A-56804DB57AF0}" dt="2022-01-27T08:30:00.140" v="3975" actId="20577"/>
        <pc:sldMkLst>
          <pc:docMk/>
          <pc:sldMk cId="646365443" sldId="992"/>
        </pc:sldMkLst>
        <pc:spChg chg="mod">
          <ac:chgData name="Christina Peters" userId="3cf82c1e-d090-4053-9139-b95578da9178" providerId="ADAL" clId="{C3428E36-97F3-4944-9E2A-56804DB57AF0}" dt="2022-01-27T08:30:00.140" v="3975" actId="20577"/>
          <ac:spMkLst>
            <pc:docMk/>
            <pc:sldMk cId="646365443" sldId="992"/>
            <ac:spMk id="3" creationId="{9041FBEF-5CE8-4DC6-AD2D-2B82B12E0C5F}"/>
          </ac:spMkLst>
        </pc:spChg>
        <pc:spChg chg="mod">
          <ac:chgData name="Christina Peters" userId="3cf82c1e-d090-4053-9139-b95578da9178" providerId="ADAL" clId="{C3428E36-97F3-4944-9E2A-56804DB57AF0}" dt="2022-01-26T11:42:02.426" v="3763" actId="1036"/>
          <ac:spMkLst>
            <pc:docMk/>
            <pc:sldMk cId="646365443" sldId="992"/>
            <ac:spMk id="4" creationId="{1233D1A9-A00B-4E12-81EF-96F043770225}"/>
          </ac:spMkLst>
        </pc:spChg>
      </pc:sldChg>
      <pc:sldChg chg="modSp add mod">
        <pc:chgData name="Christina Peters" userId="3cf82c1e-d090-4053-9139-b95578da9178" providerId="ADAL" clId="{C3428E36-97F3-4944-9E2A-56804DB57AF0}" dt="2022-01-27T08:30:07.664" v="3976" actId="20577"/>
        <pc:sldMkLst>
          <pc:docMk/>
          <pc:sldMk cId="2425583921" sldId="993"/>
        </pc:sldMkLst>
        <pc:spChg chg="mod">
          <ac:chgData name="Christina Peters" userId="3cf82c1e-d090-4053-9139-b95578da9178" providerId="ADAL" clId="{C3428E36-97F3-4944-9E2A-56804DB57AF0}" dt="2022-01-27T08:30:07.664" v="3976" actId="20577"/>
          <ac:spMkLst>
            <pc:docMk/>
            <pc:sldMk cId="2425583921" sldId="993"/>
            <ac:spMk id="3" creationId="{9041FBEF-5CE8-4DC6-AD2D-2B82B12E0C5F}"/>
          </ac:spMkLst>
        </pc:spChg>
        <pc:spChg chg="mod">
          <ac:chgData name="Christina Peters" userId="3cf82c1e-d090-4053-9139-b95578da9178" providerId="ADAL" clId="{C3428E36-97F3-4944-9E2A-56804DB57AF0}" dt="2022-01-26T11:42:25.124" v="3792" actId="1036"/>
          <ac:spMkLst>
            <pc:docMk/>
            <pc:sldMk cId="2425583921" sldId="993"/>
            <ac:spMk id="4" creationId="{1233D1A9-A00B-4E12-81EF-96F043770225}"/>
          </ac:spMkLst>
        </pc:spChg>
      </pc:sldChg>
      <pc:sldChg chg="modSp mod">
        <pc:chgData name="Christina Peters" userId="3cf82c1e-d090-4053-9139-b95578da9178" providerId="ADAL" clId="{C3428E36-97F3-4944-9E2A-56804DB57AF0}" dt="2022-01-26T14:39:06.456" v="3829" actId="1036"/>
        <pc:sldMkLst>
          <pc:docMk/>
          <pc:sldMk cId="21430742" sldId="994"/>
        </pc:sldMkLst>
        <pc:spChg chg="mod">
          <ac:chgData name="Christina Peters" userId="3cf82c1e-d090-4053-9139-b95578da9178" providerId="ADAL" clId="{C3428E36-97F3-4944-9E2A-56804DB57AF0}" dt="2022-01-26T14:39:06.456" v="3829" actId="1036"/>
          <ac:spMkLst>
            <pc:docMk/>
            <pc:sldMk cId="21430742" sldId="994"/>
            <ac:spMk id="4" creationId="{1233D1A9-A00B-4E12-81EF-96F043770225}"/>
          </ac:spMkLst>
        </pc:spChg>
      </pc:sldChg>
      <pc:sldChg chg="modSp mod">
        <pc:chgData name="Christina Peters" userId="3cf82c1e-d090-4053-9139-b95578da9178" providerId="ADAL" clId="{C3428E36-97F3-4944-9E2A-56804DB57AF0}" dt="2022-01-26T14:39:25.045" v="3852" actId="1036"/>
        <pc:sldMkLst>
          <pc:docMk/>
          <pc:sldMk cId="3922203563" sldId="995"/>
        </pc:sldMkLst>
        <pc:spChg chg="mod">
          <ac:chgData name="Christina Peters" userId="3cf82c1e-d090-4053-9139-b95578da9178" providerId="ADAL" clId="{C3428E36-97F3-4944-9E2A-56804DB57AF0}" dt="2022-01-26T14:39:25.045" v="3852" actId="1036"/>
          <ac:spMkLst>
            <pc:docMk/>
            <pc:sldMk cId="3922203563" sldId="995"/>
            <ac:spMk id="4" creationId="{1233D1A9-A00B-4E12-81EF-96F043770225}"/>
          </ac:spMkLst>
        </pc:spChg>
      </pc:sldChg>
      <pc:sldChg chg="modSp mod">
        <pc:chgData name="Christina Peters" userId="3cf82c1e-d090-4053-9139-b95578da9178" providerId="ADAL" clId="{C3428E36-97F3-4944-9E2A-56804DB57AF0}" dt="2022-01-26T14:39:45.606" v="3877" actId="1036"/>
        <pc:sldMkLst>
          <pc:docMk/>
          <pc:sldMk cId="811711390" sldId="996"/>
        </pc:sldMkLst>
        <pc:spChg chg="mod">
          <ac:chgData name="Christina Peters" userId="3cf82c1e-d090-4053-9139-b95578da9178" providerId="ADAL" clId="{C3428E36-97F3-4944-9E2A-56804DB57AF0}" dt="2022-01-26T14:39:45.606" v="3877" actId="1036"/>
          <ac:spMkLst>
            <pc:docMk/>
            <pc:sldMk cId="811711390" sldId="996"/>
            <ac:spMk id="4" creationId="{1233D1A9-A00B-4E12-81EF-96F043770225}"/>
          </ac:spMkLst>
        </pc:spChg>
      </pc:sldChg>
      <pc:sldChg chg="modSp mod">
        <pc:chgData name="Christina Peters" userId="3cf82c1e-d090-4053-9139-b95578da9178" providerId="ADAL" clId="{C3428E36-97F3-4944-9E2A-56804DB57AF0}" dt="2022-01-26T14:40:11.587" v="3906" actId="1036"/>
        <pc:sldMkLst>
          <pc:docMk/>
          <pc:sldMk cId="3098462540" sldId="997"/>
        </pc:sldMkLst>
        <pc:spChg chg="mod">
          <ac:chgData name="Christina Peters" userId="3cf82c1e-d090-4053-9139-b95578da9178" providerId="ADAL" clId="{C3428E36-97F3-4944-9E2A-56804DB57AF0}" dt="2022-01-26T14:40:11.587" v="3906" actId="1036"/>
          <ac:spMkLst>
            <pc:docMk/>
            <pc:sldMk cId="3098462540" sldId="997"/>
            <ac:spMk id="4" creationId="{1233D1A9-A00B-4E12-81EF-96F043770225}"/>
          </ac:spMkLst>
        </pc:spChg>
      </pc:sldChg>
      <pc:sldChg chg="modSp mod">
        <pc:chgData name="Christina Peters" userId="3cf82c1e-d090-4053-9139-b95578da9178" providerId="ADAL" clId="{C3428E36-97F3-4944-9E2A-56804DB57AF0}" dt="2022-01-26T14:40:41.917" v="3931" actId="1036"/>
        <pc:sldMkLst>
          <pc:docMk/>
          <pc:sldMk cId="3416423393" sldId="998"/>
        </pc:sldMkLst>
        <pc:spChg chg="mod">
          <ac:chgData name="Christina Peters" userId="3cf82c1e-d090-4053-9139-b95578da9178" providerId="ADAL" clId="{C3428E36-97F3-4944-9E2A-56804DB57AF0}" dt="2022-01-26T14:40:41.917" v="3931" actId="1036"/>
          <ac:spMkLst>
            <pc:docMk/>
            <pc:sldMk cId="3416423393" sldId="998"/>
            <ac:spMk id="4" creationId="{1233D1A9-A00B-4E12-81EF-96F043770225}"/>
          </ac:spMkLst>
        </pc:spChg>
      </pc:sldChg>
      <pc:sldChg chg="addSp delSp modSp new mod modAnim">
        <pc:chgData name="Christina Peters" userId="3cf82c1e-d090-4053-9139-b95578da9178" providerId="ADAL" clId="{C3428E36-97F3-4944-9E2A-56804DB57AF0}" dt="2022-01-27T10:05:02.271" v="4525" actId="20577"/>
        <pc:sldMkLst>
          <pc:docMk/>
          <pc:sldMk cId="2461469893" sldId="1004"/>
        </pc:sldMkLst>
        <pc:spChg chg="mod">
          <ac:chgData name="Christina Peters" userId="3cf82c1e-d090-4053-9139-b95578da9178" providerId="ADAL" clId="{C3428E36-97F3-4944-9E2A-56804DB57AF0}" dt="2022-01-27T09:47:03.624" v="4230" actId="20577"/>
          <ac:spMkLst>
            <pc:docMk/>
            <pc:sldMk cId="2461469893" sldId="1004"/>
            <ac:spMk id="2" creationId="{647EB20C-4547-4FEA-9BBF-86287E63C520}"/>
          </ac:spMkLst>
        </pc:spChg>
        <pc:spChg chg="mod">
          <ac:chgData name="Christina Peters" userId="3cf82c1e-d090-4053-9139-b95578da9178" providerId="ADAL" clId="{C3428E36-97F3-4944-9E2A-56804DB57AF0}" dt="2022-01-27T10:00:12.670" v="4467" actId="113"/>
          <ac:spMkLst>
            <pc:docMk/>
            <pc:sldMk cId="2461469893" sldId="1004"/>
            <ac:spMk id="3" creationId="{B93D98E6-6375-441D-B646-C1682335DFF9}"/>
          </ac:spMkLst>
        </pc:spChg>
        <pc:spChg chg="add mod">
          <ac:chgData name="Christina Peters" userId="3cf82c1e-d090-4053-9139-b95578da9178" providerId="ADAL" clId="{C3428E36-97F3-4944-9E2A-56804DB57AF0}" dt="2022-01-27T09:58:15.937" v="4448" actId="1076"/>
          <ac:spMkLst>
            <pc:docMk/>
            <pc:sldMk cId="2461469893" sldId="1004"/>
            <ac:spMk id="10" creationId="{701D878E-0F15-45F5-80C0-9547B193B95D}"/>
          </ac:spMkLst>
        </pc:spChg>
        <pc:spChg chg="add mod">
          <ac:chgData name="Christina Peters" userId="3cf82c1e-d090-4053-9139-b95578da9178" providerId="ADAL" clId="{C3428E36-97F3-4944-9E2A-56804DB57AF0}" dt="2022-01-27T09:58:08.288" v="4446" actId="14100"/>
          <ac:spMkLst>
            <pc:docMk/>
            <pc:sldMk cId="2461469893" sldId="1004"/>
            <ac:spMk id="14" creationId="{09469771-0F3A-43D3-9995-5A39A61AE47C}"/>
          </ac:spMkLst>
        </pc:spChg>
        <pc:spChg chg="add mod">
          <ac:chgData name="Christina Peters" userId="3cf82c1e-d090-4053-9139-b95578da9178" providerId="ADAL" clId="{C3428E36-97F3-4944-9E2A-56804DB57AF0}" dt="2022-01-27T09:57:57.631" v="4440" actId="1076"/>
          <ac:spMkLst>
            <pc:docMk/>
            <pc:sldMk cId="2461469893" sldId="1004"/>
            <ac:spMk id="16" creationId="{67063F53-3E71-4343-89A4-9D15093E29F4}"/>
          </ac:spMkLst>
        </pc:spChg>
        <pc:spChg chg="add mod">
          <ac:chgData name="Christina Peters" userId="3cf82c1e-d090-4053-9139-b95578da9178" providerId="ADAL" clId="{C3428E36-97F3-4944-9E2A-56804DB57AF0}" dt="2022-01-27T10:05:02.271" v="4525" actId="20577"/>
          <ac:spMkLst>
            <pc:docMk/>
            <pc:sldMk cId="2461469893" sldId="1004"/>
            <ac:spMk id="17" creationId="{3743681B-1462-4CBD-9534-29DEAE814D27}"/>
          </ac:spMkLst>
        </pc:spChg>
        <pc:picChg chg="add mod">
          <ac:chgData name="Christina Peters" userId="3cf82c1e-d090-4053-9139-b95578da9178" providerId="ADAL" clId="{C3428E36-97F3-4944-9E2A-56804DB57AF0}" dt="2022-01-27T09:57:33.515" v="4434" actId="207"/>
          <ac:picMkLst>
            <pc:docMk/>
            <pc:sldMk cId="2461469893" sldId="1004"/>
            <ac:picMk id="5" creationId="{3A485CA3-DE9F-4F96-AE97-65D1C996DFAE}"/>
          </ac:picMkLst>
        </pc:picChg>
        <pc:picChg chg="add mod">
          <ac:chgData name="Christina Peters" userId="3cf82c1e-d090-4053-9139-b95578da9178" providerId="ADAL" clId="{C3428E36-97F3-4944-9E2A-56804DB57AF0}" dt="2022-01-27T09:58:13.786" v="4447" actId="1076"/>
          <ac:picMkLst>
            <pc:docMk/>
            <pc:sldMk cId="2461469893" sldId="1004"/>
            <ac:picMk id="7" creationId="{EE6FB91E-FE78-438A-B40C-D7C63B433562}"/>
          </ac:picMkLst>
        </pc:picChg>
        <pc:picChg chg="add del mod">
          <ac:chgData name="Christina Peters" userId="3cf82c1e-d090-4053-9139-b95578da9178" providerId="ADAL" clId="{C3428E36-97F3-4944-9E2A-56804DB57AF0}" dt="2022-01-27T09:57:12.291" v="4433" actId="478"/>
          <ac:picMkLst>
            <pc:docMk/>
            <pc:sldMk cId="2461469893" sldId="1004"/>
            <ac:picMk id="9" creationId="{0E9A571B-DE56-4903-93DE-2161619B082E}"/>
          </ac:picMkLst>
        </pc:picChg>
        <pc:picChg chg="add mod">
          <ac:chgData name="Christina Peters" userId="3cf82c1e-d090-4053-9139-b95578da9178" providerId="ADAL" clId="{C3428E36-97F3-4944-9E2A-56804DB57AF0}" dt="2022-01-27T09:57:33.515" v="4434" actId="207"/>
          <ac:picMkLst>
            <pc:docMk/>
            <pc:sldMk cId="2461469893" sldId="1004"/>
            <ac:picMk id="12" creationId="{D5593BB8-667C-44BC-A9A5-D2AAB892F906}"/>
          </ac:picMkLst>
        </pc:picChg>
      </pc:sldChg>
      <pc:sldMasterChg chg="del delSldLayout">
        <pc:chgData name="Christina Peters" userId="3cf82c1e-d090-4053-9139-b95578da9178" providerId="ADAL" clId="{C3428E36-97F3-4944-9E2A-56804DB57AF0}" dt="2022-01-26T10:15:00.588" v="3487" actId="47"/>
        <pc:sldMasterMkLst>
          <pc:docMk/>
          <pc:sldMasterMk cId="2495842488" sldId="2147483660"/>
        </pc:sldMasterMkLst>
        <pc:sldLayoutChg chg="del">
          <pc:chgData name="Christina Peters" userId="3cf82c1e-d090-4053-9139-b95578da9178" providerId="ADAL" clId="{C3428E36-97F3-4944-9E2A-56804DB57AF0}" dt="2022-01-26T10:15:00.588" v="3487" actId="47"/>
          <pc:sldLayoutMkLst>
            <pc:docMk/>
            <pc:sldMasterMk cId="2495842488" sldId="2147483660"/>
            <pc:sldLayoutMk cId="3402189976" sldId="2147483661"/>
          </pc:sldLayoutMkLst>
        </pc:sldLayoutChg>
        <pc:sldLayoutChg chg="del">
          <pc:chgData name="Christina Peters" userId="3cf82c1e-d090-4053-9139-b95578da9178" providerId="ADAL" clId="{C3428E36-97F3-4944-9E2A-56804DB57AF0}" dt="2022-01-26T10:15:00.588" v="3487" actId="47"/>
          <pc:sldLayoutMkLst>
            <pc:docMk/>
            <pc:sldMasterMk cId="2495842488" sldId="2147483660"/>
            <pc:sldLayoutMk cId="3222697755" sldId="2147483662"/>
          </pc:sldLayoutMkLst>
        </pc:sldLayoutChg>
        <pc:sldLayoutChg chg="del">
          <pc:chgData name="Christina Peters" userId="3cf82c1e-d090-4053-9139-b95578da9178" providerId="ADAL" clId="{C3428E36-97F3-4944-9E2A-56804DB57AF0}" dt="2022-01-26T10:15:00.588" v="3487" actId="47"/>
          <pc:sldLayoutMkLst>
            <pc:docMk/>
            <pc:sldMasterMk cId="2495842488" sldId="2147483660"/>
            <pc:sldLayoutMk cId="2971322063" sldId="2147483663"/>
          </pc:sldLayoutMkLst>
        </pc:sldLayoutChg>
        <pc:sldLayoutChg chg="del">
          <pc:chgData name="Christina Peters" userId="3cf82c1e-d090-4053-9139-b95578da9178" providerId="ADAL" clId="{C3428E36-97F3-4944-9E2A-56804DB57AF0}" dt="2022-01-26T10:15:00.588" v="3487" actId="47"/>
          <pc:sldLayoutMkLst>
            <pc:docMk/>
            <pc:sldMasterMk cId="2495842488" sldId="2147483660"/>
            <pc:sldLayoutMk cId="1678887898" sldId="2147483664"/>
          </pc:sldLayoutMkLst>
        </pc:sldLayoutChg>
        <pc:sldLayoutChg chg="del">
          <pc:chgData name="Christina Peters" userId="3cf82c1e-d090-4053-9139-b95578da9178" providerId="ADAL" clId="{C3428E36-97F3-4944-9E2A-56804DB57AF0}" dt="2022-01-26T10:15:00.588" v="3487" actId="47"/>
          <pc:sldLayoutMkLst>
            <pc:docMk/>
            <pc:sldMasterMk cId="2495842488" sldId="2147483660"/>
            <pc:sldLayoutMk cId="2902737698" sldId="2147483665"/>
          </pc:sldLayoutMkLst>
        </pc:sldLayoutChg>
      </pc:sldMasterChg>
    </pc:docChg>
  </pc:docChgLst>
  <pc:docChgLst>
    <pc:chgData name="Romann Glowacki" userId="5095fb22-d52a-4c86-ae87-1b36481d21a0" providerId="ADAL" clId="{204849F2-87A8-4C8B-A0F7-D3581AD15EC3}"/>
    <pc:docChg chg="undo custSel addSld delSld modSld">
      <pc:chgData name="Romann Glowacki" userId="5095fb22-d52a-4c86-ae87-1b36481d21a0" providerId="ADAL" clId="{204849F2-87A8-4C8B-A0F7-D3581AD15EC3}" dt="2022-01-27T14:04:24.687" v="579" actId="6549"/>
      <pc:docMkLst>
        <pc:docMk/>
      </pc:docMkLst>
      <pc:sldChg chg="addSp modSp mod">
        <pc:chgData name="Romann Glowacki" userId="5095fb22-d52a-4c86-ae87-1b36481d21a0" providerId="ADAL" clId="{204849F2-87A8-4C8B-A0F7-D3581AD15EC3}" dt="2022-01-27T08:47:30.664" v="552" actId="167"/>
        <pc:sldMkLst>
          <pc:docMk/>
          <pc:sldMk cId="4146589681" sldId="812"/>
        </pc:sldMkLst>
        <pc:spChg chg="add mod ord">
          <ac:chgData name="Romann Glowacki" userId="5095fb22-d52a-4c86-ae87-1b36481d21a0" providerId="ADAL" clId="{204849F2-87A8-4C8B-A0F7-D3581AD15EC3}" dt="2022-01-27T08:47:30.664" v="552" actId="167"/>
          <ac:spMkLst>
            <pc:docMk/>
            <pc:sldMk cId="4146589681" sldId="812"/>
            <ac:spMk id="3" creationId="{23FE2F29-E67D-45F3-8CE5-44DFC152B3C1}"/>
          </ac:spMkLst>
        </pc:spChg>
        <pc:spChg chg="mod">
          <ac:chgData name="Romann Glowacki" userId="5095fb22-d52a-4c86-ae87-1b36481d21a0" providerId="ADAL" clId="{204849F2-87A8-4C8B-A0F7-D3581AD15EC3}" dt="2022-01-27T08:35:59.343" v="458" actId="1035"/>
          <ac:spMkLst>
            <pc:docMk/>
            <pc:sldMk cId="4146589681" sldId="812"/>
            <ac:spMk id="4" creationId="{29B46B5E-136A-4005-A0CA-341F135052FF}"/>
          </ac:spMkLst>
        </pc:spChg>
        <pc:spChg chg="mod">
          <ac:chgData name="Romann Glowacki" userId="5095fb22-d52a-4c86-ae87-1b36481d21a0" providerId="ADAL" clId="{204849F2-87A8-4C8B-A0F7-D3581AD15EC3}" dt="2022-01-27T08:35:50.736" v="441" actId="1035"/>
          <ac:spMkLst>
            <pc:docMk/>
            <pc:sldMk cId="4146589681" sldId="812"/>
            <ac:spMk id="15" creationId="{00000000-0000-0000-0000-000000000000}"/>
          </ac:spMkLst>
        </pc:spChg>
      </pc:sldChg>
      <pc:sldChg chg="modSp mod">
        <pc:chgData name="Romann Glowacki" userId="5095fb22-d52a-4c86-ae87-1b36481d21a0" providerId="ADAL" clId="{204849F2-87A8-4C8B-A0F7-D3581AD15EC3}" dt="2022-01-27T14:04:09.902" v="578" actId="6549"/>
        <pc:sldMkLst>
          <pc:docMk/>
          <pc:sldMk cId="637236419" sldId="949"/>
        </pc:sldMkLst>
        <pc:spChg chg="mod">
          <ac:chgData name="Romann Glowacki" userId="5095fb22-d52a-4c86-ae87-1b36481d21a0" providerId="ADAL" clId="{204849F2-87A8-4C8B-A0F7-D3581AD15EC3}" dt="2022-01-27T14:04:09.902" v="578" actId="6549"/>
          <ac:spMkLst>
            <pc:docMk/>
            <pc:sldMk cId="637236419" sldId="949"/>
            <ac:spMk id="3" creationId="{9041FBEF-5CE8-4DC6-AD2D-2B82B12E0C5F}"/>
          </ac:spMkLst>
        </pc:spChg>
      </pc:sldChg>
      <pc:sldChg chg="modSp mod">
        <pc:chgData name="Romann Glowacki" userId="5095fb22-d52a-4c86-ae87-1b36481d21a0" providerId="ADAL" clId="{204849F2-87A8-4C8B-A0F7-D3581AD15EC3}" dt="2022-01-27T10:26:17.265" v="577" actId="6549"/>
        <pc:sldMkLst>
          <pc:docMk/>
          <pc:sldMk cId="1721429531" sldId="963"/>
        </pc:sldMkLst>
        <pc:spChg chg="mod">
          <ac:chgData name="Romann Glowacki" userId="5095fb22-d52a-4c86-ae87-1b36481d21a0" providerId="ADAL" clId="{204849F2-87A8-4C8B-A0F7-D3581AD15EC3}" dt="2022-01-27T10:26:17.265" v="577" actId="6549"/>
          <ac:spMkLst>
            <pc:docMk/>
            <pc:sldMk cId="1721429531" sldId="963"/>
            <ac:spMk id="3" creationId="{6AFCF39E-137C-4FE7-9A92-5833A3A2D5F6}"/>
          </ac:spMkLst>
        </pc:spChg>
      </pc:sldChg>
      <pc:sldChg chg="modSp mod">
        <pc:chgData name="Romann Glowacki" userId="5095fb22-d52a-4c86-ae87-1b36481d21a0" providerId="ADAL" clId="{204849F2-87A8-4C8B-A0F7-D3581AD15EC3}" dt="2022-01-24T14:57:28.510" v="79" actId="1076"/>
        <pc:sldMkLst>
          <pc:docMk/>
          <pc:sldMk cId="2539250253" sldId="965"/>
        </pc:sldMkLst>
        <pc:spChg chg="mod">
          <ac:chgData name="Romann Glowacki" userId="5095fb22-d52a-4c86-ae87-1b36481d21a0" providerId="ADAL" clId="{204849F2-87A8-4C8B-A0F7-D3581AD15EC3}" dt="2022-01-24T14:57:28.510" v="79" actId="1076"/>
          <ac:spMkLst>
            <pc:docMk/>
            <pc:sldMk cId="2539250253" sldId="965"/>
            <ac:spMk id="3" creationId="{7F458502-8CC5-4019-8DAD-F2DCD7C4BE36}"/>
          </ac:spMkLst>
        </pc:spChg>
      </pc:sldChg>
      <pc:sldChg chg="modSp new mod">
        <pc:chgData name="Romann Glowacki" userId="5095fb22-d52a-4c86-ae87-1b36481d21a0" providerId="ADAL" clId="{204849F2-87A8-4C8B-A0F7-D3581AD15EC3}" dt="2022-01-27T08:44:34.040" v="546" actId="20577"/>
        <pc:sldMkLst>
          <pc:docMk/>
          <pc:sldMk cId="898611588" sldId="978"/>
        </pc:sldMkLst>
        <pc:spChg chg="mod">
          <ac:chgData name="Romann Glowacki" userId="5095fb22-d52a-4c86-ae87-1b36481d21a0" providerId="ADAL" clId="{204849F2-87A8-4C8B-A0F7-D3581AD15EC3}" dt="2022-01-27T08:44:34.040" v="546" actId="20577"/>
          <ac:spMkLst>
            <pc:docMk/>
            <pc:sldMk cId="898611588" sldId="978"/>
            <ac:spMk id="3" creationId="{72E20D3B-45CD-4BA4-A7B5-1654F0BDB8DA}"/>
          </ac:spMkLst>
        </pc:spChg>
      </pc:sldChg>
      <pc:sldChg chg="modSp mod">
        <pc:chgData name="Romann Glowacki" userId="5095fb22-d52a-4c86-ae87-1b36481d21a0" providerId="ADAL" clId="{204849F2-87A8-4C8B-A0F7-D3581AD15EC3}" dt="2022-01-27T14:04:24.687" v="579" actId="6549"/>
        <pc:sldMkLst>
          <pc:docMk/>
          <pc:sldMk cId="3922203563" sldId="995"/>
        </pc:sldMkLst>
        <pc:spChg chg="mod">
          <ac:chgData name="Romann Glowacki" userId="5095fb22-d52a-4c86-ae87-1b36481d21a0" providerId="ADAL" clId="{204849F2-87A8-4C8B-A0F7-D3581AD15EC3}" dt="2022-01-27T14:04:24.687" v="579" actId="6549"/>
          <ac:spMkLst>
            <pc:docMk/>
            <pc:sldMk cId="3922203563" sldId="995"/>
            <ac:spMk id="3" creationId="{9041FBEF-5CE8-4DC6-AD2D-2B82B12E0C5F}"/>
          </ac:spMkLst>
        </pc:spChg>
      </pc:sldChg>
      <pc:sldChg chg="modSp mod">
        <pc:chgData name="Romann Glowacki" userId="5095fb22-d52a-4c86-ae87-1b36481d21a0" providerId="ADAL" clId="{204849F2-87A8-4C8B-A0F7-D3581AD15EC3}" dt="2022-01-27T08:48:25.777" v="556" actId="1035"/>
        <pc:sldMkLst>
          <pc:docMk/>
          <pc:sldMk cId="2569911961" sldId="1000"/>
        </pc:sldMkLst>
        <pc:spChg chg="mod">
          <ac:chgData name="Romann Glowacki" userId="5095fb22-d52a-4c86-ae87-1b36481d21a0" providerId="ADAL" clId="{204849F2-87A8-4C8B-A0F7-D3581AD15EC3}" dt="2022-01-27T08:48:25.777" v="556" actId="1035"/>
          <ac:spMkLst>
            <pc:docMk/>
            <pc:sldMk cId="2569911961" sldId="1000"/>
            <ac:spMk id="5" creationId="{91332ACD-428E-47FD-883F-806ADCC6C1DE}"/>
          </ac:spMkLst>
        </pc:spChg>
      </pc:sldChg>
      <pc:sldChg chg="addSp modSp new mod">
        <pc:chgData name="Romann Glowacki" userId="5095fb22-d52a-4c86-ae87-1b36481d21a0" providerId="ADAL" clId="{204849F2-87A8-4C8B-A0F7-D3581AD15EC3}" dt="2022-01-27T08:41:49.372" v="532" actId="1076"/>
        <pc:sldMkLst>
          <pc:docMk/>
          <pc:sldMk cId="3337252046" sldId="1001"/>
        </pc:sldMkLst>
        <pc:spChg chg="mod">
          <ac:chgData name="Romann Glowacki" userId="5095fb22-d52a-4c86-ae87-1b36481d21a0" providerId="ADAL" clId="{204849F2-87A8-4C8B-A0F7-D3581AD15EC3}" dt="2022-01-27T08:37:36.624" v="497" actId="20577"/>
          <ac:spMkLst>
            <pc:docMk/>
            <pc:sldMk cId="3337252046" sldId="1001"/>
            <ac:spMk id="2" creationId="{2A9FCE53-EB0D-46A7-9CBA-27251535F3B7}"/>
          </ac:spMkLst>
        </pc:spChg>
        <pc:spChg chg="mod">
          <ac:chgData name="Romann Glowacki" userId="5095fb22-d52a-4c86-ae87-1b36481d21a0" providerId="ADAL" clId="{204849F2-87A8-4C8B-A0F7-D3581AD15EC3}" dt="2022-01-27T08:41:21.962" v="528" actId="5793"/>
          <ac:spMkLst>
            <pc:docMk/>
            <pc:sldMk cId="3337252046" sldId="1001"/>
            <ac:spMk id="3" creationId="{22687E5E-0FA5-4BE9-8D53-75CB796C7145}"/>
          </ac:spMkLst>
        </pc:spChg>
        <pc:picChg chg="add mod modCrop">
          <ac:chgData name="Romann Glowacki" userId="5095fb22-d52a-4c86-ae87-1b36481d21a0" providerId="ADAL" clId="{204849F2-87A8-4C8B-A0F7-D3581AD15EC3}" dt="2022-01-27T08:41:49.372" v="532" actId="1076"/>
          <ac:picMkLst>
            <pc:docMk/>
            <pc:sldMk cId="3337252046" sldId="1001"/>
            <ac:picMk id="5" creationId="{D37B58C1-EB82-498D-9620-CF6B93106FCE}"/>
          </ac:picMkLst>
        </pc:picChg>
      </pc:sldChg>
      <pc:sldChg chg="new del">
        <pc:chgData name="Romann Glowacki" userId="5095fb22-d52a-4c86-ae87-1b36481d21a0" providerId="ADAL" clId="{204849F2-87A8-4C8B-A0F7-D3581AD15EC3}" dt="2022-01-27T08:45:48.500" v="548" actId="680"/>
        <pc:sldMkLst>
          <pc:docMk/>
          <pc:sldMk cId="462210945" sldId="1002"/>
        </pc:sldMkLst>
      </pc:sldChg>
    </pc:docChg>
  </pc:docChgLst>
  <pc:docChgLst>
    <pc:chgData name="Dr. Romy Brödner" userId="S::romy.broedner_dbfz.de#ext#@innovationculture.onmicrosoft.com::b3883a70-03ee-4d61-892a-98b0d6e2f5bb" providerId="AD" clId="Web-{7193186F-4BAE-4DAC-933F-3257C10EEC54}"/>
    <pc:docChg chg="modSld">
      <pc:chgData name="Dr. Romy Brödner" userId="S::romy.broedner_dbfz.de#ext#@innovationculture.onmicrosoft.com::b3883a70-03ee-4d61-892a-98b0d6e2f5bb" providerId="AD" clId="Web-{7193186F-4BAE-4DAC-933F-3257C10EEC54}" dt="2022-01-25T10:21:34.230" v="350" actId="20577"/>
      <pc:docMkLst>
        <pc:docMk/>
      </pc:docMkLst>
      <pc:sldChg chg="modSp">
        <pc:chgData name="Dr. Romy Brödner" userId="S::romy.broedner_dbfz.de#ext#@innovationculture.onmicrosoft.com::b3883a70-03ee-4d61-892a-98b0d6e2f5bb" providerId="AD" clId="Web-{7193186F-4BAE-4DAC-933F-3257C10EEC54}" dt="2022-01-25T10:13:05.700" v="186" actId="20577"/>
        <pc:sldMkLst>
          <pc:docMk/>
          <pc:sldMk cId="4146589681" sldId="812"/>
        </pc:sldMkLst>
        <pc:spChg chg="mod">
          <ac:chgData name="Dr. Romy Brödner" userId="S::romy.broedner_dbfz.de#ext#@innovationculture.onmicrosoft.com::b3883a70-03ee-4d61-892a-98b0d6e2f5bb" providerId="AD" clId="Web-{7193186F-4BAE-4DAC-933F-3257C10EEC54}" dt="2022-01-25T10:13:05.700" v="186" actId="20577"/>
          <ac:spMkLst>
            <pc:docMk/>
            <pc:sldMk cId="4146589681" sldId="812"/>
            <ac:spMk id="10" creationId="{00000000-0000-0000-0000-000000000000}"/>
          </ac:spMkLst>
        </pc:spChg>
        <pc:spChg chg="mod">
          <ac:chgData name="Dr. Romy Brödner" userId="S::romy.broedner_dbfz.de#ext#@innovationculture.onmicrosoft.com::b3883a70-03ee-4d61-892a-98b0d6e2f5bb" providerId="AD" clId="Web-{7193186F-4BAE-4DAC-933F-3257C10EEC54}" dt="2022-01-25T10:12:09.447" v="183" actId="20577"/>
          <ac:spMkLst>
            <pc:docMk/>
            <pc:sldMk cId="4146589681" sldId="812"/>
            <ac:spMk id="13" creationId="{00000000-0000-0000-0000-000000000000}"/>
          </ac:spMkLst>
        </pc:spChg>
        <pc:spChg chg="mod">
          <ac:chgData name="Dr. Romy Brödner" userId="S::romy.broedner_dbfz.de#ext#@innovationculture.onmicrosoft.com::b3883a70-03ee-4d61-892a-98b0d6e2f5bb" providerId="AD" clId="Web-{7193186F-4BAE-4DAC-933F-3257C10EEC54}" dt="2022-01-25T10:12:16.322" v="185" actId="20577"/>
          <ac:spMkLst>
            <pc:docMk/>
            <pc:sldMk cId="4146589681" sldId="812"/>
            <ac:spMk id="15" creationId="{00000000-0000-0000-0000-000000000000}"/>
          </ac:spMkLst>
        </pc:spChg>
      </pc:sldChg>
      <pc:sldChg chg="modSp">
        <pc:chgData name="Dr. Romy Brödner" userId="S::romy.broedner_dbfz.de#ext#@innovationculture.onmicrosoft.com::b3883a70-03ee-4d61-892a-98b0d6e2f5bb" providerId="AD" clId="Web-{7193186F-4BAE-4DAC-933F-3257C10EEC54}" dt="2022-01-25T10:21:34.230" v="350" actId="20577"/>
        <pc:sldMkLst>
          <pc:docMk/>
          <pc:sldMk cId="792925052" sldId="849"/>
        </pc:sldMkLst>
        <pc:spChg chg="mod">
          <ac:chgData name="Dr. Romy Brödner" userId="S::romy.broedner_dbfz.de#ext#@innovationculture.onmicrosoft.com::b3883a70-03ee-4d61-892a-98b0d6e2f5bb" providerId="AD" clId="Web-{7193186F-4BAE-4DAC-933F-3257C10EEC54}" dt="2022-01-25T10:21:34.230" v="350" actId="20577"/>
          <ac:spMkLst>
            <pc:docMk/>
            <pc:sldMk cId="792925052" sldId="849"/>
            <ac:spMk id="3" creationId="{FA0142D4-4D04-418C-AA19-D5E2A90138B8}"/>
          </ac:spMkLst>
        </pc:spChg>
      </pc:sldChg>
    </pc:docChg>
  </pc:docChgLst>
  <pc:docChgLst>
    <pc:chgData name="Kathleen Meisel" userId="S::kathleen.meisel_dbfz.de#ext#@pi-culture.de::c27b2dbd-6979-4a4d-adf2-74922ee9c7f7" providerId="AD" clId="Web-{121290E4-72B6-C21B-02D3-03F157746ADB}"/>
    <pc:docChg chg="addSld modSld">
      <pc:chgData name="Kathleen Meisel" userId="S::kathleen.meisel_dbfz.de#ext#@pi-culture.de::c27b2dbd-6979-4a4d-adf2-74922ee9c7f7" providerId="AD" clId="Web-{121290E4-72B6-C21B-02D3-03F157746ADB}" dt="2022-01-25T14:51:07.340" v="2698" actId="20577"/>
      <pc:docMkLst>
        <pc:docMk/>
      </pc:docMkLst>
      <pc:sldChg chg="addSp modSp mod setBg">
        <pc:chgData name="Kathleen Meisel" userId="S::kathleen.meisel_dbfz.de#ext#@pi-culture.de::c27b2dbd-6979-4a4d-adf2-74922ee9c7f7" providerId="AD" clId="Web-{121290E4-72B6-C21B-02D3-03F157746ADB}" dt="2022-01-25T14:19:07.738" v="2430" actId="1076"/>
        <pc:sldMkLst>
          <pc:docMk/>
          <pc:sldMk cId="2660460402" sldId="986"/>
        </pc:sldMkLst>
        <pc:spChg chg="mod">
          <ac:chgData name="Kathleen Meisel" userId="S::kathleen.meisel_dbfz.de#ext#@pi-culture.de::c27b2dbd-6979-4a4d-adf2-74922ee9c7f7" providerId="AD" clId="Web-{121290E4-72B6-C21B-02D3-03F157746ADB}" dt="2022-01-25T14:17:26.907" v="2415"/>
          <ac:spMkLst>
            <pc:docMk/>
            <pc:sldMk cId="2660460402" sldId="986"/>
            <ac:spMk id="2" creationId="{C015FFB1-7594-4607-BC22-2FA9E9C48B6C}"/>
          </ac:spMkLst>
        </pc:spChg>
        <pc:spChg chg="mod">
          <ac:chgData name="Kathleen Meisel" userId="S::kathleen.meisel_dbfz.de#ext#@pi-culture.de::c27b2dbd-6979-4a4d-adf2-74922ee9c7f7" providerId="AD" clId="Web-{121290E4-72B6-C21B-02D3-03F157746ADB}" dt="2022-01-25T14:18:45.035" v="2423" actId="1076"/>
          <ac:spMkLst>
            <pc:docMk/>
            <pc:sldMk cId="2660460402" sldId="986"/>
            <ac:spMk id="3" creationId="{FA0142D4-4D04-418C-AA19-D5E2A90138B8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17:26.907" v="2415"/>
          <ac:spMkLst>
            <pc:docMk/>
            <pc:sldMk cId="2660460402" sldId="986"/>
            <ac:spMk id="12" creationId="{5F255613-AAE8-4321-9EBA-89253DD45042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17:26.907" v="2415"/>
          <ac:spMkLst>
            <pc:docMk/>
            <pc:sldMk cId="2660460402" sldId="986"/>
            <ac:spMk id="14" creationId="{5A3987B4-5CBA-4CB7-862B-56A9917A2D35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17:26.907" v="2415"/>
          <ac:spMkLst>
            <pc:docMk/>
            <pc:sldMk cId="2660460402" sldId="986"/>
            <ac:spMk id="16" creationId="{CB147A70-DC29-4DDF-A34C-2B82C6E2295E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17:26.907" v="2415"/>
          <ac:spMkLst>
            <pc:docMk/>
            <pc:sldMk cId="2660460402" sldId="986"/>
            <ac:spMk id="18" creationId="{D1B80E9C-CF8A-440B-B8F5-54BF121BF458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17:26.907" v="2415"/>
          <ac:spMkLst>
            <pc:docMk/>
            <pc:sldMk cId="2660460402" sldId="986"/>
            <ac:spMk id="20" creationId="{F1FF25AD-D64E-45A0-B2D0-F4A6AB092614}"/>
          </ac:spMkLst>
        </pc:spChg>
        <pc:picChg chg="add mod ord">
          <ac:chgData name="Kathleen Meisel" userId="S::kathleen.meisel_dbfz.de#ext#@pi-culture.de::c27b2dbd-6979-4a4d-adf2-74922ee9c7f7" providerId="AD" clId="Web-{121290E4-72B6-C21B-02D3-03F157746ADB}" dt="2022-01-25T14:19:07.707" v="2428" actId="1076"/>
          <ac:picMkLst>
            <pc:docMk/>
            <pc:sldMk cId="2660460402" sldId="986"/>
            <ac:picMk id="4" creationId="{08B2E3CF-460A-40F2-ABAC-FB49325AF6AA}"/>
          </ac:picMkLst>
        </pc:picChg>
        <pc:picChg chg="add mod">
          <ac:chgData name="Kathleen Meisel" userId="S::kathleen.meisel_dbfz.de#ext#@pi-culture.de::c27b2dbd-6979-4a4d-adf2-74922ee9c7f7" providerId="AD" clId="Web-{121290E4-72B6-C21B-02D3-03F157746ADB}" dt="2022-01-25T14:19:07.738" v="2430" actId="1076"/>
          <ac:picMkLst>
            <pc:docMk/>
            <pc:sldMk cId="2660460402" sldId="986"/>
            <ac:picMk id="5" creationId="{4B077677-4C40-41BE-A455-8EFBD0AD62B9}"/>
          </ac:picMkLst>
        </pc:picChg>
        <pc:picChg chg="add mod ord">
          <ac:chgData name="Kathleen Meisel" userId="S::kathleen.meisel_dbfz.de#ext#@pi-culture.de::c27b2dbd-6979-4a4d-adf2-74922ee9c7f7" providerId="AD" clId="Web-{121290E4-72B6-C21B-02D3-03F157746ADB}" dt="2022-01-25T14:19:07.723" v="2429" actId="1076"/>
          <ac:picMkLst>
            <pc:docMk/>
            <pc:sldMk cId="2660460402" sldId="986"/>
            <ac:picMk id="6" creationId="{C3DA566D-9BD5-40A0-9DA7-E7CC7C7941F5}"/>
          </ac:picMkLst>
        </pc:picChg>
        <pc:picChg chg="add mod">
          <ac:chgData name="Kathleen Meisel" userId="S::kathleen.meisel_dbfz.de#ext#@pi-culture.de::c27b2dbd-6979-4a4d-adf2-74922ee9c7f7" providerId="AD" clId="Web-{121290E4-72B6-C21B-02D3-03F157746ADB}" dt="2022-01-25T14:19:07.691" v="2427" actId="1076"/>
          <ac:picMkLst>
            <pc:docMk/>
            <pc:sldMk cId="2660460402" sldId="986"/>
            <ac:picMk id="7" creationId="{D8CD929D-D64E-4C3C-8E18-82BCB7C90D09}"/>
          </ac:picMkLst>
        </pc:picChg>
      </pc:sldChg>
      <pc:sldChg chg="addSp delSp modSp add replId">
        <pc:chgData name="Kathleen Meisel" userId="S::kathleen.meisel_dbfz.de#ext#@pi-culture.de::c27b2dbd-6979-4a4d-adf2-74922ee9c7f7" providerId="AD" clId="Web-{121290E4-72B6-C21B-02D3-03F157746ADB}" dt="2022-01-25T14:48:44.726" v="2672" actId="1076"/>
        <pc:sldMkLst>
          <pc:docMk/>
          <pc:sldMk cId="1309627179" sldId="987"/>
        </pc:sldMkLst>
        <pc:spChg chg="mod">
          <ac:chgData name="Kathleen Meisel" userId="S::kathleen.meisel_dbfz.de#ext#@pi-culture.de::c27b2dbd-6979-4a4d-adf2-74922ee9c7f7" providerId="AD" clId="Web-{121290E4-72B6-C21B-02D3-03F157746ADB}" dt="2022-01-25T13:29:48.264" v="273" actId="20577"/>
          <ac:spMkLst>
            <pc:docMk/>
            <pc:sldMk cId="1309627179" sldId="987"/>
            <ac:spMk id="3" creationId="{FA0142D4-4D04-418C-AA19-D5E2A90138B8}"/>
          </ac:spMkLst>
        </pc:spChg>
        <pc:spChg chg="add del mod">
          <ac:chgData name="Kathleen Meisel" userId="S::kathleen.meisel_dbfz.de#ext#@pi-culture.de::c27b2dbd-6979-4a4d-adf2-74922ee9c7f7" providerId="AD" clId="Web-{121290E4-72B6-C21B-02D3-03F157746ADB}" dt="2022-01-25T14:47:17.927" v="2649"/>
          <ac:spMkLst>
            <pc:docMk/>
            <pc:sldMk cId="1309627179" sldId="987"/>
            <ac:spMk id="4" creationId="{0A952363-0FEE-48B3-A52B-F23B09C5287A}"/>
          </ac:spMkLst>
        </pc:spChg>
        <pc:spChg chg="add mod">
          <ac:chgData name="Kathleen Meisel" userId="S::kathleen.meisel_dbfz.de#ext#@pi-culture.de::c27b2dbd-6979-4a4d-adf2-74922ee9c7f7" providerId="AD" clId="Web-{121290E4-72B6-C21B-02D3-03F157746ADB}" dt="2022-01-25T13:55:08.088" v="1435" actId="20577"/>
          <ac:spMkLst>
            <pc:docMk/>
            <pc:sldMk cId="1309627179" sldId="987"/>
            <ac:spMk id="5" creationId="{030AE507-62AC-455D-9942-C03442BC8A35}"/>
          </ac:spMkLst>
        </pc:spChg>
        <pc:spChg chg="add mod">
          <ac:chgData name="Kathleen Meisel" userId="S::kathleen.meisel_dbfz.de#ext#@pi-culture.de::c27b2dbd-6979-4a4d-adf2-74922ee9c7f7" providerId="AD" clId="Web-{121290E4-72B6-C21B-02D3-03F157746ADB}" dt="2022-01-25T13:56:01.371" v="1480" actId="20577"/>
          <ac:spMkLst>
            <pc:docMk/>
            <pc:sldMk cId="1309627179" sldId="987"/>
            <ac:spMk id="6" creationId="{0A46A8D5-0BD5-4E9F-93E1-930F4B50223F}"/>
          </ac:spMkLst>
        </pc:spChg>
        <pc:spChg chg="add mod">
          <ac:chgData name="Kathleen Meisel" userId="S::kathleen.meisel_dbfz.de#ext#@pi-culture.de::c27b2dbd-6979-4a4d-adf2-74922ee9c7f7" providerId="AD" clId="Web-{121290E4-72B6-C21B-02D3-03F157746ADB}" dt="2022-01-25T14:48:44.726" v="2672" actId="1076"/>
          <ac:spMkLst>
            <pc:docMk/>
            <pc:sldMk cId="1309627179" sldId="987"/>
            <ac:spMk id="8" creationId="{F1F484FC-1D60-4046-AD11-2EAA8B866852}"/>
          </ac:spMkLst>
        </pc:spChg>
        <pc:cxnChg chg="add del mod">
          <ac:chgData name="Kathleen Meisel" userId="S::kathleen.meisel_dbfz.de#ext#@pi-culture.de::c27b2dbd-6979-4a4d-adf2-74922ee9c7f7" providerId="AD" clId="Web-{121290E4-72B6-C21B-02D3-03F157746ADB}" dt="2022-01-25T14:48:04.397" v="2653"/>
          <ac:cxnSpMkLst>
            <pc:docMk/>
            <pc:sldMk cId="1309627179" sldId="987"/>
            <ac:cxnSpMk id="7" creationId="{7D23E834-9B8A-4F02-8DA1-5F7188DB4874}"/>
          </ac:cxnSpMkLst>
        </pc:cxnChg>
      </pc:sldChg>
      <pc:sldChg chg="addSp delSp modSp add mod replId setBg">
        <pc:chgData name="Kathleen Meisel" userId="S::kathleen.meisel_dbfz.de#ext#@pi-culture.de::c27b2dbd-6979-4a4d-adf2-74922ee9c7f7" providerId="AD" clId="Web-{121290E4-72B6-C21B-02D3-03F157746ADB}" dt="2022-01-25T14:51:07.340" v="2698" actId="20577"/>
        <pc:sldMkLst>
          <pc:docMk/>
          <pc:sldMk cId="2249280863" sldId="988"/>
        </pc:sldMkLst>
        <pc:spChg chg="mod">
          <ac:chgData name="Kathleen Meisel" userId="S::kathleen.meisel_dbfz.de#ext#@pi-culture.de::c27b2dbd-6979-4a4d-adf2-74922ee9c7f7" providerId="AD" clId="Web-{121290E4-72B6-C21B-02D3-03F157746ADB}" dt="2022-01-25T14:37:52.551" v="2468"/>
          <ac:spMkLst>
            <pc:docMk/>
            <pc:sldMk cId="2249280863" sldId="988"/>
            <ac:spMk id="2" creationId="{C015FFB1-7594-4607-BC22-2FA9E9C48B6C}"/>
          </ac:spMkLst>
        </pc:spChg>
        <pc:spChg chg="mod">
          <ac:chgData name="Kathleen Meisel" userId="S::kathleen.meisel_dbfz.de#ext#@pi-culture.de::c27b2dbd-6979-4a4d-adf2-74922ee9c7f7" providerId="AD" clId="Web-{121290E4-72B6-C21B-02D3-03F157746ADB}" dt="2022-01-25T14:51:07.340" v="2698" actId="20577"/>
          <ac:spMkLst>
            <pc:docMk/>
            <pc:sldMk cId="2249280863" sldId="988"/>
            <ac:spMk id="3" creationId="{FA0142D4-4D04-418C-AA19-D5E2A90138B8}"/>
          </ac:spMkLst>
        </pc:spChg>
        <pc:spChg chg="del mod">
          <ac:chgData name="Kathleen Meisel" userId="S::kathleen.meisel_dbfz.de#ext#@pi-culture.de::c27b2dbd-6979-4a4d-adf2-74922ee9c7f7" providerId="AD" clId="Web-{121290E4-72B6-C21B-02D3-03F157746ADB}" dt="2022-01-25T14:01:39.443" v="1607"/>
          <ac:spMkLst>
            <pc:docMk/>
            <pc:sldMk cId="2249280863" sldId="988"/>
            <ac:spMk id="4" creationId="{0A952363-0FEE-48B3-A52B-F23B09C5287A}"/>
          </ac:spMkLst>
        </pc:spChg>
        <pc:spChg chg="del">
          <ac:chgData name="Kathleen Meisel" userId="S::kathleen.meisel_dbfz.de#ext#@pi-culture.de::c27b2dbd-6979-4a4d-adf2-74922ee9c7f7" providerId="AD" clId="Web-{121290E4-72B6-C21B-02D3-03F157746ADB}" dt="2022-01-25T14:01:23.130" v="1603"/>
          <ac:spMkLst>
            <pc:docMk/>
            <pc:sldMk cId="2249280863" sldId="988"/>
            <ac:spMk id="5" creationId="{030AE507-62AC-455D-9942-C03442BC8A35}"/>
          </ac:spMkLst>
        </pc:spChg>
        <pc:spChg chg="del">
          <ac:chgData name="Kathleen Meisel" userId="S::kathleen.meisel_dbfz.de#ext#@pi-culture.de::c27b2dbd-6979-4a4d-adf2-74922ee9c7f7" providerId="AD" clId="Web-{121290E4-72B6-C21B-02D3-03F157746ADB}" dt="2022-01-25T14:01:24.599" v="1604"/>
          <ac:spMkLst>
            <pc:docMk/>
            <pc:sldMk cId="2249280863" sldId="988"/>
            <ac:spMk id="6" creationId="{0A46A8D5-0BD5-4E9F-93E1-930F4B50223F}"/>
          </ac:spMkLst>
        </pc:spChg>
        <pc:picChg chg="add del">
          <ac:chgData name="Kathleen Meisel" userId="S::kathleen.meisel_dbfz.de#ext#@pi-culture.de::c27b2dbd-6979-4a4d-adf2-74922ee9c7f7" providerId="AD" clId="Web-{121290E4-72B6-C21B-02D3-03F157746ADB}" dt="2022-01-25T14:40:25.603" v="2469"/>
          <ac:picMkLst>
            <pc:docMk/>
            <pc:sldMk cId="2249280863" sldId="988"/>
            <ac:picMk id="7" creationId="{F2F717C1-5F0F-4751-85E7-777A87154DCA}"/>
          </ac:picMkLst>
        </pc:picChg>
        <pc:picChg chg="add mod">
          <ac:chgData name="Kathleen Meisel" userId="S::kathleen.meisel_dbfz.de#ext#@pi-culture.de::c27b2dbd-6979-4a4d-adf2-74922ee9c7f7" providerId="AD" clId="Web-{121290E4-72B6-C21B-02D3-03F157746ADB}" dt="2022-01-25T14:40:54.072" v="2474"/>
          <ac:picMkLst>
            <pc:docMk/>
            <pc:sldMk cId="2249280863" sldId="988"/>
            <ac:picMk id="8" creationId="{F03D66CE-0A4B-4274-B3C4-DDCCF81C4665}"/>
          </ac:picMkLst>
        </pc:picChg>
        <pc:cxnChg chg="add del">
          <ac:chgData name="Kathleen Meisel" userId="S::kathleen.meisel_dbfz.de#ext#@pi-culture.de::c27b2dbd-6979-4a4d-adf2-74922ee9c7f7" providerId="AD" clId="Web-{121290E4-72B6-C21B-02D3-03F157746ADB}" dt="2022-01-25T14:40:54.072" v="2474"/>
          <ac:cxnSpMkLst>
            <pc:docMk/>
            <pc:sldMk cId="2249280863" sldId="988"/>
            <ac:cxnSpMk id="9" creationId="{A7F400EE-A8A5-48AF-B4D6-291B52C6F0B0}"/>
          </ac:cxnSpMkLst>
        </pc:cxnChg>
        <pc:cxnChg chg="add">
          <ac:chgData name="Kathleen Meisel" userId="S::kathleen.meisel_dbfz.de#ext#@pi-culture.de::c27b2dbd-6979-4a4d-adf2-74922ee9c7f7" providerId="AD" clId="Web-{121290E4-72B6-C21B-02D3-03F157746ADB}" dt="2022-01-25T14:40:54.072" v="2474"/>
          <ac:cxnSpMkLst>
            <pc:docMk/>
            <pc:sldMk cId="2249280863" sldId="988"/>
            <ac:cxnSpMk id="14" creationId="{A7F400EE-A8A5-48AF-B4D6-291B52C6F0B0}"/>
          </ac:cxnSpMkLst>
        </pc:cxnChg>
      </pc:sldChg>
      <pc:sldChg chg="addSp delSp modSp add mod replId setBg">
        <pc:chgData name="Kathleen Meisel" userId="S::kathleen.meisel_dbfz.de#ext#@pi-culture.de::c27b2dbd-6979-4a4d-adf2-74922ee9c7f7" providerId="AD" clId="Web-{121290E4-72B6-C21B-02D3-03F157746ADB}" dt="2022-01-25T14:36:40.596" v="2464" actId="14100"/>
        <pc:sldMkLst>
          <pc:docMk/>
          <pc:sldMk cId="3488929422" sldId="989"/>
        </pc:sldMkLst>
        <pc:spChg chg="mod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2" creationId="{C015FFB1-7594-4607-BC22-2FA9E9C48B6C}"/>
          </ac:spMkLst>
        </pc:spChg>
        <pc:spChg chg="mod">
          <ac:chgData name="Kathleen Meisel" userId="S::kathleen.meisel_dbfz.de#ext#@pi-culture.de::c27b2dbd-6979-4a4d-adf2-74922ee9c7f7" providerId="AD" clId="Web-{121290E4-72B6-C21B-02D3-03F157746ADB}" dt="2022-01-25T14:36:40.596" v="2464" actId="14100"/>
          <ac:spMkLst>
            <pc:docMk/>
            <pc:sldMk cId="3488929422" sldId="989"/>
            <ac:spMk id="3" creationId="{FA0142D4-4D04-418C-AA19-D5E2A90138B8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5:45.204" v="2458"/>
          <ac:spMkLst>
            <pc:docMk/>
            <pc:sldMk cId="3488929422" sldId="989"/>
            <ac:spMk id="12" creationId="{2B566528-1B12-4246-9431-5C2D7D081168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5:49.454" v="2460"/>
          <ac:spMkLst>
            <pc:docMk/>
            <pc:sldMk cId="3488929422" sldId="989"/>
            <ac:spMk id="16" creationId="{3B438362-1E1E-4C62-A99E-4134CB16366C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5:45.204" v="2458"/>
          <ac:spMkLst>
            <pc:docMk/>
            <pc:sldMk cId="3488929422" sldId="989"/>
            <ac:spMk id="18" creationId="{D3F51FEB-38FB-4F6C-9F7B-2F2AFAB65463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5:45.204" v="2458"/>
          <ac:spMkLst>
            <pc:docMk/>
            <pc:sldMk cId="3488929422" sldId="989"/>
            <ac:spMk id="20" creationId="{1E547BA6-BAE0-43BB-A7CA-60F69CE252F0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5:49.454" v="2460"/>
          <ac:spMkLst>
            <pc:docMk/>
            <pc:sldMk cId="3488929422" sldId="989"/>
            <ac:spMk id="22" creationId="{D1B80E9C-CF8A-440B-B8F5-54BF121BF458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5:49.454" v="2460"/>
          <ac:spMkLst>
            <pc:docMk/>
            <pc:sldMk cId="3488929422" sldId="989"/>
            <ac:spMk id="23" creationId="{1135A26D-9D47-467E-91F1-31149BF0D213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5:49.454" v="2460"/>
          <ac:spMkLst>
            <pc:docMk/>
            <pc:sldMk cId="3488929422" sldId="989"/>
            <ac:spMk id="24" creationId="{CB147A70-DC29-4DDF-A34C-2B82C6E2295E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5:49.454" v="2460"/>
          <ac:spMkLst>
            <pc:docMk/>
            <pc:sldMk cId="3488929422" sldId="989"/>
            <ac:spMk id="25" creationId="{6C077334-5571-4B83-A83E-4CCCFA7B5E8A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5:49.454" v="2460"/>
          <ac:spMkLst>
            <pc:docMk/>
            <pc:sldMk cId="3488929422" sldId="989"/>
            <ac:spMk id="26" creationId="{4D3DC50D-CA0F-48F9-B17E-20D8669AA4E0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28" creationId="{C4E4288A-DFC8-40A2-90E5-70E851A933AD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31" creationId="{A9456821-26B9-4181-B181-305FB820DCC4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32" creationId="{0035D6FE-7FA2-4D67-8767-6F7E98AB1602}"/>
          </ac:spMkLst>
        </pc:spChg>
        <pc:spChg chg="add del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33" creationId="{0381C401-8AFE-4396-B195-C21EA1C7FB55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38" creationId="{1135A26D-9D47-467E-91F1-31149BF0D213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40" creationId="{CB147A70-DC29-4DDF-A34C-2B82C6E2295E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42" creationId="{3B438362-1E1E-4C62-A99E-4134CB16366C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44" creationId="{6C077334-5571-4B83-A83E-4CCCFA7B5E8A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46" creationId="{4D3DC50D-CA0F-48F9-B17E-20D8669AA4E0}"/>
          </ac:spMkLst>
        </pc:spChg>
        <pc:spChg chg="add">
          <ac:chgData name="Kathleen Meisel" userId="S::kathleen.meisel_dbfz.de#ext#@pi-culture.de::c27b2dbd-6979-4a4d-adf2-74922ee9c7f7" providerId="AD" clId="Web-{121290E4-72B6-C21B-02D3-03F157746ADB}" dt="2022-01-25T14:36:27.174" v="2463"/>
          <ac:spMkLst>
            <pc:docMk/>
            <pc:sldMk cId="3488929422" sldId="989"/>
            <ac:spMk id="48" creationId="{D1B80E9C-CF8A-440B-B8F5-54BF121BF458}"/>
          </ac:spMkLst>
        </pc:spChg>
        <pc:grpChg chg="add del">
          <ac:chgData name="Kathleen Meisel" userId="S::kathleen.meisel_dbfz.de#ext#@pi-culture.de::c27b2dbd-6979-4a4d-adf2-74922ee9c7f7" providerId="AD" clId="Web-{121290E4-72B6-C21B-02D3-03F157746ADB}" dt="2022-01-25T14:35:45.204" v="2458"/>
          <ac:grpSpMkLst>
            <pc:docMk/>
            <pc:sldMk cId="3488929422" sldId="989"/>
            <ac:grpSpMk id="14" creationId="{07EAA094-9CF6-4695-958A-33D9BCAA9474}"/>
          </ac:grpSpMkLst>
        </pc:grpChg>
        <pc:grpChg chg="add del">
          <ac:chgData name="Kathleen Meisel" userId="S::kathleen.meisel_dbfz.de#ext#@pi-culture.de::c27b2dbd-6979-4a4d-adf2-74922ee9c7f7" providerId="AD" clId="Web-{121290E4-72B6-C21B-02D3-03F157746ADB}" dt="2022-01-25T14:36:27.174" v="2463"/>
          <ac:grpSpMkLst>
            <pc:docMk/>
            <pc:sldMk cId="3488929422" sldId="989"/>
            <ac:grpSpMk id="29" creationId="{B63C2D82-D4FA-4A37-BB01-1E7B21E4FF20}"/>
          </ac:grpSpMkLst>
        </pc:grpChg>
        <pc:picChg chg="add del mod">
          <ac:chgData name="Kathleen Meisel" userId="S::kathleen.meisel_dbfz.de#ext#@pi-culture.de::c27b2dbd-6979-4a4d-adf2-74922ee9c7f7" providerId="AD" clId="Web-{121290E4-72B6-C21B-02D3-03F157746ADB}" dt="2022-01-25T14:31:18.431" v="2435"/>
          <ac:picMkLst>
            <pc:docMk/>
            <pc:sldMk cId="3488929422" sldId="989"/>
            <ac:picMk id="4" creationId="{FEA1A69E-B04B-47F1-847C-303AC2084A8B}"/>
          </ac:picMkLst>
        </pc:picChg>
        <pc:picChg chg="add mod ord">
          <ac:chgData name="Kathleen Meisel" userId="S::kathleen.meisel_dbfz.de#ext#@pi-culture.de::c27b2dbd-6979-4a4d-adf2-74922ee9c7f7" providerId="AD" clId="Web-{121290E4-72B6-C21B-02D3-03F157746ADB}" dt="2022-01-25T14:36:27.174" v="2463"/>
          <ac:picMkLst>
            <pc:docMk/>
            <pc:sldMk cId="3488929422" sldId="989"/>
            <ac:picMk id="5" creationId="{E19D5C3C-597E-4D20-9ADF-60EFC601FEE7}"/>
          </ac:picMkLst>
        </pc:picChg>
        <pc:picChg chg="add mod ord">
          <ac:chgData name="Kathleen Meisel" userId="S::kathleen.meisel_dbfz.de#ext#@pi-culture.de::c27b2dbd-6979-4a4d-adf2-74922ee9c7f7" providerId="AD" clId="Web-{121290E4-72B6-C21B-02D3-03F157746ADB}" dt="2022-01-25T14:36:27.174" v="2463"/>
          <ac:picMkLst>
            <pc:docMk/>
            <pc:sldMk cId="3488929422" sldId="989"/>
            <ac:picMk id="6" creationId="{92C05F79-F109-4385-8A64-E1A06401566D}"/>
          </ac:picMkLst>
        </pc:picChg>
        <pc:picChg chg="add mod">
          <ac:chgData name="Kathleen Meisel" userId="S::kathleen.meisel_dbfz.de#ext#@pi-culture.de::c27b2dbd-6979-4a4d-adf2-74922ee9c7f7" providerId="AD" clId="Web-{121290E4-72B6-C21B-02D3-03F157746ADB}" dt="2022-01-25T14:36:27.174" v="2463"/>
          <ac:picMkLst>
            <pc:docMk/>
            <pc:sldMk cId="3488929422" sldId="989"/>
            <ac:picMk id="7" creationId="{5AB042B2-C44A-4945-A5E4-84924AEA1228}"/>
          </ac:picMkLst>
        </pc:picChg>
      </pc:sldChg>
    </pc:docChg>
  </pc:docChgLst>
  <pc:docChgLst>
    <pc:chgData name="Dr. Christine Rasche" userId="S::christine.rasche_igb.fraunhofer.de#ext#@pi-culture.de::5831008e-09db-4c4a-86da-399b3eb5a93a" providerId="AD" clId="Web-{C992977E-A73D-39A8-54FA-BD4CFC38D9E8}"/>
    <pc:docChg chg="addSld delSld modSld sldOrd">
      <pc:chgData name="Dr. Christine Rasche" userId="S::christine.rasche_igb.fraunhofer.de#ext#@pi-culture.de::5831008e-09db-4c4a-86da-399b3eb5a93a" providerId="AD" clId="Web-{C992977E-A73D-39A8-54FA-BD4CFC38D9E8}" dt="2022-01-26T16:33:21.461" v="400"/>
      <pc:docMkLst>
        <pc:docMk/>
      </pc:docMkLst>
      <pc:sldChg chg="modSp">
        <pc:chgData name="Dr. Christine Rasche" userId="S::christine.rasche_igb.fraunhofer.de#ext#@pi-culture.de::5831008e-09db-4c4a-86da-399b3eb5a93a" providerId="AD" clId="Web-{C992977E-A73D-39A8-54FA-BD4CFC38D9E8}" dt="2022-01-26T15:45:20.898" v="15" actId="20577"/>
        <pc:sldMkLst>
          <pc:docMk/>
          <pc:sldMk cId="141780713" sldId="975"/>
        </pc:sldMkLst>
        <pc:spChg chg="mod">
          <ac:chgData name="Dr. Christine Rasche" userId="S::christine.rasche_igb.fraunhofer.de#ext#@pi-culture.de::5831008e-09db-4c4a-86da-399b3eb5a93a" providerId="AD" clId="Web-{C992977E-A73D-39A8-54FA-BD4CFC38D9E8}" dt="2022-01-26T15:45:20.898" v="15" actId="20577"/>
          <ac:spMkLst>
            <pc:docMk/>
            <pc:sldMk cId="141780713" sldId="975"/>
            <ac:spMk id="4" creationId="{C767DD75-290E-4395-ABE1-0780223029C3}"/>
          </ac:spMkLst>
        </pc:spChg>
      </pc:sldChg>
      <pc:sldChg chg="addSp delSp modSp">
        <pc:chgData name="Dr. Christine Rasche" userId="S::christine.rasche_igb.fraunhofer.de#ext#@pi-culture.de::5831008e-09db-4c4a-86da-399b3eb5a93a" providerId="AD" clId="Web-{C992977E-A73D-39A8-54FA-BD4CFC38D9E8}" dt="2022-01-26T16:15:03.503" v="116" actId="1076"/>
        <pc:sldMkLst>
          <pc:docMk/>
          <pc:sldMk cId="2920483206" sldId="985"/>
        </pc:sldMkLst>
        <pc:spChg chg="del">
          <ac:chgData name="Dr. Christine Rasche" userId="S::christine.rasche_igb.fraunhofer.de#ext#@pi-culture.de::5831008e-09db-4c4a-86da-399b3eb5a93a" providerId="AD" clId="Web-{C992977E-A73D-39A8-54FA-BD4CFC38D9E8}" dt="2022-01-26T15:54:12.869" v="16"/>
          <ac:spMkLst>
            <pc:docMk/>
            <pc:sldMk cId="2920483206" sldId="985"/>
            <ac:spMk id="16" creationId="{9D8038DA-089A-4838-9FB4-DFD7DE4BA76F}"/>
          </ac:spMkLst>
        </pc:spChg>
        <pc:graphicFrameChg chg="add mod modGraphic">
          <ac:chgData name="Dr. Christine Rasche" userId="S::christine.rasche_igb.fraunhofer.de#ext#@pi-culture.de::5831008e-09db-4c4a-86da-399b3eb5a93a" providerId="AD" clId="Web-{C992977E-A73D-39A8-54FA-BD4CFC38D9E8}" dt="2022-01-26T16:14:37.018" v="112"/>
          <ac:graphicFrameMkLst>
            <pc:docMk/>
            <pc:sldMk cId="2920483206" sldId="985"/>
            <ac:graphicFrameMk id="4" creationId="{FE4879AE-97FF-4BCA-92B0-55CD85ABF6B4}"/>
          </ac:graphicFrameMkLst>
        </pc:graphicFrameChg>
        <pc:picChg chg="mod">
          <ac:chgData name="Dr. Christine Rasche" userId="S::christine.rasche_igb.fraunhofer.de#ext#@pi-culture.de::5831008e-09db-4c4a-86da-399b3eb5a93a" providerId="AD" clId="Web-{C992977E-A73D-39A8-54FA-BD4CFC38D9E8}" dt="2022-01-26T16:14:59.003" v="115" actId="1076"/>
          <ac:picMkLst>
            <pc:docMk/>
            <pc:sldMk cId="2920483206" sldId="985"/>
            <ac:picMk id="8" creationId="{D56E9A2B-F2A7-40AA-9F61-BC7802FB9D21}"/>
          </ac:picMkLst>
        </pc:picChg>
        <pc:picChg chg="mod">
          <ac:chgData name="Dr. Christine Rasche" userId="S::christine.rasche_igb.fraunhofer.de#ext#@pi-culture.de::5831008e-09db-4c4a-86da-399b3eb5a93a" providerId="AD" clId="Web-{C992977E-A73D-39A8-54FA-BD4CFC38D9E8}" dt="2022-01-26T16:15:03.503" v="116" actId="1076"/>
          <ac:picMkLst>
            <pc:docMk/>
            <pc:sldMk cId="2920483206" sldId="985"/>
            <ac:picMk id="9" creationId="{02901712-9263-450E-A1C6-FF8A6A99C6C0}"/>
          </ac:picMkLst>
        </pc:picChg>
        <pc:picChg chg="mod">
          <ac:chgData name="Dr. Christine Rasche" userId="S::christine.rasche_igb.fraunhofer.de#ext#@pi-culture.de::5831008e-09db-4c4a-86da-399b3eb5a93a" providerId="AD" clId="Web-{C992977E-A73D-39A8-54FA-BD4CFC38D9E8}" dt="2022-01-26T16:14:54.425" v="114" actId="1076"/>
          <ac:picMkLst>
            <pc:docMk/>
            <pc:sldMk cId="2920483206" sldId="985"/>
            <ac:picMk id="11" creationId="{E04E0D76-52BC-4B54-9CAF-828103E7FD85}"/>
          </ac:picMkLst>
        </pc:picChg>
        <pc:picChg chg="mod">
          <ac:chgData name="Dr. Christine Rasche" userId="S::christine.rasche_igb.fraunhofer.de#ext#@pi-culture.de::5831008e-09db-4c4a-86da-399b3eb5a93a" providerId="AD" clId="Web-{C992977E-A73D-39A8-54FA-BD4CFC38D9E8}" dt="2022-01-26T16:14:49.800" v="113" actId="1076"/>
          <ac:picMkLst>
            <pc:docMk/>
            <pc:sldMk cId="2920483206" sldId="985"/>
            <ac:picMk id="13" creationId="{4430E803-DA1D-4487-A758-A247139BEA80}"/>
          </ac:picMkLst>
        </pc:picChg>
      </pc:sldChg>
      <pc:sldChg chg="addSp delSp modSp add del replId">
        <pc:chgData name="Dr. Christine Rasche" userId="S::christine.rasche_igb.fraunhofer.de#ext#@pi-culture.de::5831008e-09db-4c4a-86da-399b3eb5a93a" providerId="AD" clId="Web-{C992977E-A73D-39A8-54FA-BD4CFC38D9E8}" dt="2022-01-26T16:26:30.698" v="247"/>
        <pc:sldMkLst>
          <pc:docMk/>
          <pc:sldMk cId="3235614106" sldId="999"/>
        </pc:sldMkLst>
        <pc:spChg chg="add mod ord">
          <ac:chgData name="Dr. Christine Rasche" userId="S::christine.rasche_igb.fraunhofer.de#ext#@pi-culture.de::5831008e-09db-4c4a-86da-399b3eb5a93a" providerId="AD" clId="Web-{C992977E-A73D-39A8-54FA-BD4CFC38D9E8}" dt="2022-01-26T16:21:14.812" v="199"/>
          <ac:spMkLst>
            <pc:docMk/>
            <pc:sldMk cId="3235614106" sldId="999"/>
            <ac:spMk id="3" creationId="{352EB375-FA20-4A88-803D-4DDA35156C80}"/>
          </ac:spMkLst>
        </pc:spChg>
        <pc:spChg chg="add mod">
          <ac:chgData name="Dr. Christine Rasche" userId="S::christine.rasche_igb.fraunhofer.de#ext#@pi-culture.de::5831008e-09db-4c4a-86da-399b3eb5a93a" providerId="AD" clId="Web-{C992977E-A73D-39A8-54FA-BD4CFC38D9E8}" dt="2022-01-26T16:17:33.461" v="136" actId="1076"/>
          <ac:spMkLst>
            <pc:docMk/>
            <pc:sldMk cId="3235614106" sldId="999"/>
            <ac:spMk id="5" creationId="{91332ACD-428E-47FD-883F-806ADCC6C1DE}"/>
          </ac:spMkLst>
        </pc:spChg>
        <pc:spChg chg="add mod">
          <ac:chgData name="Dr. Christine Rasche" userId="S::christine.rasche_igb.fraunhofer.de#ext#@pi-culture.de::5831008e-09db-4c4a-86da-399b3eb5a93a" providerId="AD" clId="Web-{C992977E-A73D-39A8-54FA-BD4CFC38D9E8}" dt="2022-01-26T16:20:12.607" v="189" actId="14100"/>
          <ac:spMkLst>
            <pc:docMk/>
            <pc:sldMk cId="3235614106" sldId="999"/>
            <ac:spMk id="6" creationId="{12A96E0D-98FD-4771-BF06-6528A7238CF0}"/>
          </ac:spMkLst>
        </pc:spChg>
        <pc:spChg chg="add mod">
          <ac:chgData name="Dr. Christine Rasche" userId="S::christine.rasche_igb.fraunhofer.de#ext#@pi-culture.de::5831008e-09db-4c4a-86da-399b3eb5a93a" providerId="AD" clId="Web-{C992977E-A73D-39A8-54FA-BD4CFC38D9E8}" dt="2022-01-26T16:19:47.653" v="183" actId="1076"/>
          <ac:spMkLst>
            <pc:docMk/>
            <pc:sldMk cId="3235614106" sldId="999"/>
            <ac:spMk id="7" creationId="{72B2A769-C893-4BC8-B7F7-C64841FAF794}"/>
          </ac:spMkLst>
        </pc:spChg>
        <pc:spChg chg="add mod">
          <ac:chgData name="Dr. Christine Rasche" userId="S::christine.rasche_igb.fraunhofer.de#ext#@pi-culture.de::5831008e-09db-4c4a-86da-399b3eb5a93a" providerId="AD" clId="Web-{C992977E-A73D-39A8-54FA-BD4CFC38D9E8}" dt="2022-01-26T16:17:39.977" v="138" actId="1076"/>
          <ac:spMkLst>
            <pc:docMk/>
            <pc:sldMk cId="3235614106" sldId="999"/>
            <ac:spMk id="10" creationId="{955B0BD2-7A3F-45D5-8B0A-FC57F095BA52}"/>
          </ac:spMkLst>
        </pc:spChg>
        <pc:spChg chg="add mod">
          <ac:chgData name="Dr. Christine Rasche" userId="S::christine.rasche_igb.fraunhofer.de#ext#@pi-culture.de::5831008e-09db-4c4a-86da-399b3eb5a93a" providerId="AD" clId="Web-{C992977E-A73D-39A8-54FA-BD4CFC38D9E8}" dt="2022-01-26T16:19:59.950" v="185" actId="1076"/>
          <ac:spMkLst>
            <pc:docMk/>
            <pc:sldMk cId="3235614106" sldId="999"/>
            <ac:spMk id="12" creationId="{E132228B-8CCB-45D1-B656-3BF4D6268C9B}"/>
          </ac:spMkLst>
        </pc:spChg>
        <pc:spChg chg="add del mod">
          <ac:chgData name="Dr. Christine Rasche" userId="S::christine.rasche_igb.fraunhofer.de#ext#@pi-culture.de::5831008e-09db-4c4a-86da-399b3eb5a93a" providerId="AD" clId="Web-{C992977E-A73D-39A8-54FA-BD4CFC38D9E8}" dt="2022-01-26T16:21:46.438" v="203"/>
          <ac:spMkLst>
            <pc:docMk/>
            <pc:sldMk cId="3235614106" sldId="999"/>
            <ac:spMk id="14" creationId="{B06F5551-5D26-4891-9E16-4D9F054711F9}"/>
          </ac:spMkLst>
        </pc:spChg>
        <pc:graphicFrameChg chg="del mod modGraphic">
          <ac:chgData name="Dr. Christine Rasche" userId="S::christine.rasche_igb.fraunhofer.de#ext#@pi-culture.de::5831008e-09db-4c4a-86da-399b3eb5a93a" providerId="AD" clId="Web-{C992977E-A73D-39A8-54FA-BD4CFC38D9E8}" dt="2022-01-26T16:16:19.209" v="120"/>
          <ac:graphicFrameMkLst>
            <pc:docMk/>
            <pc:sldMk cId="3235614106" sldId="999"/>
            <ac:graphicFrameMk id="4" creationId="{FE4879AE-97FF-4BCA-92B0-55CD85ABF6B4}"/>
          </ac:graphicFrameMkLst>
        </pc:graphicFrameChg>
        <pc:picChg chg="mod">
          <ac:chgData name="Dr. Christine Rasche" userId="S::christine.rasche_igb.fraunhofer.de#ext#@pi-culture.de::5831008e-09db-4c4a-86da-399b3eb5a93a" providerId="AD" clId="Web-{C992977E-A73D-39A8-54FA-BD4CFC38D9E8}" dt="2022-01-26T16:21:26.516" v="200" actId="1076"/>
          <ac:picMkLst>
            <pc:docMk/>
            <pc:sldMk cId="3235614106" sldId="999"/>
            <ac:picMk id="8" creationId="{D56E9A2B-F2A7-40AA-9F61-BC7802FB9D21}"/>
          </ac:picMkLst>
        </pc:picChg>
        <pc:picChg chg="mod">
          <ac:chgData name="Dr. Christine Rasche" userId="S::christine.rasche_igb.fraunhofer.de#ext#@pi-culture.de::5831008e-09db-4c4a-86da-399b3eb5a93a" providerId="AD" clId="Web-{C992977E-A73D-39A8-54FA-BD4CFC38D9E8}" dt="2022-01-26T16:20:38.030" v="193" actId="1076"/>
          <ac:picMkLst>
            <pc:docMk/>
            <pc:sldMk cId="3235614106" sldId="999"/>
            <ac:picMk id="9" creationId="{02901712-9263-450E-A1C6-FF8A6A99C6C0}"/>
          </ac:picMkLst>
        </pc:picChg>
        <pc:picChg chg="mod">
          <ac:chgData name="Dr. Christine Rasche" userId="S::christine.rasche_igb.fraunhofer.de#ext#@pi-culture.de::5831008e-09db-4c4a-86da-399b3eb5a93a" providerId="AD" clId="Web-{C992977E-A73D-39A8-54FA-BD4CFC38D9E8}" dt="2022-01-26T16:23:49.958" v="208" actId="1076"/>
          <ac:picMkLst>
            <pc:docMk/>
            <pc:sldMk cId="3235614106" sldId="999"/>
            <ac:picMk id="11" creationId="{E04E0D76-52BC-4B54-9CAF-828103E7FD85}"/>
          </ac:picMkLst>
        </pc:picChg>
        <pc:picChg chg="mod">
          <ac:chgData name="Dr. Christine Rasche" userId="S::christine.rasche_igb.fraunhofer.de#ext#@pi-culture.de::5831008e-09db-4c4a-86da-399b3eb5a93a" providerId="AD" clId="Web-{C992977E-A73D-39A8-54FA-BD4CFC38D9E8}" dt="2022-01-26T16:16:28.772" v="124" actId="1076"/>
          <ac:picMkLst>
            <pc:docMk/>
            <pc:sldMk cId="3235614106" sldId="999"/>
            <ac:picMk id="13" creationId="{4430E803-DA1D-4487-A758-A247139BEA80}"/>
          </ac:picMkLst>
        </pc:picChg>
        <pc:picChg chg="add mod">
          <ac:chgData name="Dr. Christine Rasche" userId="S::christine.rasche_igb.fraunhofer.de#ext#@pi-culture.de::5831008e-09db-4c4a-86da-399b3eb5a93a" providerId="AD" clId="Web-{C992977E-A73D-39A8-54FA-BD4CFC38D9E8}" dt="2022-01-26T16:23:16.488" v="205" actId="1076"/>
          <ac:picMkLst>
            <pc:docMk/>
            <pc:sldMk cId="3235614106" sldId="999"/>
            <ac:picMk id="15" creationId="{F5001745-52F3-47D6-BCB9-FAA0A49F23A3}"/>
          </ac:picMkLst>
        </pc:picChg>
        <pc:picChg chg="add mod">
          <ac:chgData name="Dr. Christine Rasche" userId="S::christine.rasche_igb.fraunhofer.de#ext#@pi-culture.de::5831008e-09db-4c4a-86da-399b3eb5a93a" providerId="AD" clId="Web-{C992977E-A73D-39A8-54FA-BD4CFC38D9E8}" dt="2022-01-26T16:23:32.879" v="207" actId="1076"/>
          <ac:picMkLst>
            <pc:docMk/>
            <pc:sldMk cId="3235614106" sldId="999"/>
            <ac:picMk id="16" creationId="{8172BD8B-7661-45C3-8D6A-1FB6D6F88919}"/>
          </ac:picMkLst>
        </pc:picChg>
      </pc:sldChg>
      <pc:sldChg chg="addSp delSp modSp add ord replId">
        <pc:chgData name="Dr. Christine Rasche" userId="S::christine.rasche_igb.fraunhofer.de#ext#@pi-culture.de::5831008e-09db-4c4a-86da-399b3eb5a93a" providerId="AD" clId="Web-{C992977E-A73D-39A8-54FA-BD4CFC38D9E8}" dt="2022-01-26T16:33:21.461" v="400"/>
        <pc:sldMkLst>
          <pc:docMk/>
          <pc:sldMk cId="2569911961" sldId="1000"/>
        </pc:sldMkLst>
        <pc:spChg chg="mod">
          <ac:chgData name="Dr. Christine Rasche" userId="S::christine.rasche_igb.fraunhofer.de#ext#@pi-culture.de::5831008e-09db-4c4a-86da-399b3eb5a93a" providerId="AD" clId="Web-{C992977E-A73D-39A8-54FA-BD4CFC38D9E8}" dt="2022-01-26T16:30:24.455" v="326" actId="1076"/>
          <ac:spMkLst>
            <pc:docMk/>
            <pc:sldMk cId="2569911961" sldId="1000"/>
            <ac:spMk id="3" creationId="{352EB375-FA20-4A88-803D-4DDA35156C80}"/>
          </ac:spMkLst>
        </pc:spChg>
        <pc:spChg chg="mod">
          <ac:chgData name="Dr. Christine Rasche" userId="S::christine.rasche_igb.fraunhofer.de#ext#@pi-culture.de::5831008e-09db-4c4a-86da-399b3eb5a93a" providerId="AD" clId="Web-{C992977E-A73D-39A8-54FA-BD4CFC38D9E8}" dt="2022-01-26T16:30:24.518" v="331" actId="1076"/>
          <ac:spMkLst>
            <pc:docMk/>
            <pc:sldMk cId="2569911961" sldId="1000"/>
            <ac:spMk id="5" creationId="{91332ACD-428E-47FD-883F-806ADCC6C1DE}"/>
          </ac:spMkLst>
        </pc:spChg>
        <pc:spChg chg="mod">
          <ac:chgData name="Dr. Christine Rasche" userId="S::christine.rasche_igb.fraunhofer.de#ext#@pi-culture.de::5831008e-09db-4c4a-86da-399b3eb5a93a" providerId="AD" clId="Web-{C992977E-A73D-39A8-54FA-BD4CFC38D9E8}" dt="2022-01-26T16:32:11.662" v="343" actId="1076"/>
          <ac:spMkLst>
            <pc:docMk/>
            <pc:sldMk cId="2569911961" sldId="1000"/>
            <ac:spMk id="6" creationId="{12A96E0D-98FD-4771-BF06-6528A7238CF0}"/>
          </ac:spMkLst>
        </pc:spChg>
        <pc:spChg chg="del">
          <ac:chgData name="Dr. Christine Rasche" userId="S::christine.rasche_igb.fraunhofer.de#ext#@pi-culture.de::5831008e-09db-4c4a-86da-399b3eb5a93a" providerId="AD" clId="Web-{C992977E-A73D-39A8-54FA-BD4CFC38D9E8}" dt="2022-01-26T16:30:12.377" v="307"/>
          <ac:spMkLst>
            <pc:docMk/>
            <pc:sldMk cId="2569911961" sldId="1000"/>
            <ac:spMk id="7" creationId="{72B2A769-C893-4BC8-B7F7-C64841FAF794}"/>
          </ac:spMkLst>
        </pc:spChg>
        <pc:spChg chg="mod">
          <ac:chgData name="Dr. Christine Rasche" userId="S::christine.rasche_igb.fraunhofer.de#ext#@pi-culture.de::5831008e-09db-4c4a-86da-399b3eb5a93a" providerId="AD" clId="Web-{C992977E-A73D-39A8-54FA-BD4CFC38D9E8}" dt="2022-01-26T16:30:24.518" v="332" actId="1076"/>
          <ac:spMkLst>
            <pc:docMk/>
            <pc:sldMk cId="2569911961" sldId="1000"/>
            <ac:spMk id="10" creationId="{955B0BD2-7A3F-45D5-8B0A-FC57F095BA52}"/>
          </ac:spMkLst>
        </pc:spChg>
        <pc:spChg chg="mod">
          <ac:chgData name="Dr. Christine Rasche" userId="S::christine.rasche_igb.fraunhofer.de#ext#@pi-culture.de::5831008e-09db-4c4a-86da-399b3eb5a93a" providerId="AD" clId="Web-{C992977E-A73D-39A8-54FA-BD4CFC38D9E8}" dt="2022-01-26T16:32:15.865" v="344" actId="1076"/>
          <ac:spMkLst>
            <pc:docMk/>
            <pc:sldMk cId="2569911961" sldId="1000"/>
            <ac:spMk id="12" creationId="{E132228B-8CCB-45D1-B656-3BF4D6268C9B}"/>
          </ac:spMkLst>
        </pc:spChg>
        <pc:spChg chg="add del mod">
          <ac:chgData name="Dr. Christine Rasche" userId="S::christine.rasche_igb.fraunhofer.de#ext#@pi-culture.de::5831008e-09db-4c4a-86da-399b3eb5a93a" providerId="AD" clId="Web-{C992977E-A73D-39A8-54FA-BD4CFC38D9E8}" dt="2022-01-26T16:30:13.330" v="308"/>
          <ac:spMkLst>
            <pc:docMk/>
            <pc:sldMk cId="2569911961" sldId="1000"/>
            <ac:spMk id="14" creationId="{FD347F18-EBD5-4DB8-BD57-31131793CF31}"/>
          </ac:spMkLst>
        </pc:spChg>
        <pc:spChg chg="add mod">
          <ac:chgData name="Dr. Christine Rasche" userId="S::christine.rasche_igb.fraunhofer.de#ext#@pi-culture.de::5831008e-09db-4c4a-86da-399b3eb5a93a" providerId="AD" clId="Web-{C992977E-A73D-39A8-54FA-BD4CFC38D9E8}" dt="2022-01-26T16:30:24.580" v="339" actId="1076"/>
          <ac:spMkLst>
            <pc:docMk/>
            <pc:sldMk cId="2569911961" sldId="1000"/>
            <ac:spMk id="20" creationId="{1FFF55C4-8769-4403-A85C-A121B4D076BE}"/>
          </ac:spMkLst>
        </pc:spChg>
        <pc:spChg chg="add mod">
          <ac:chgData name="Dr. Christine Rasche" userId="S::christine.rasche_igb.fraunhofer.de#ext#@pi-culture.de::5831008e-09db-4c4a-86da-399b3eb5a93a" providerId="AD" clId="Web-{C992977E-A73D-39A8-54FA-BD4CFC38D9E8}" dt="2022-01-26T16:30:24.596" v="340" actId="1076"/>
          <ac:spMkLst>
            <pc:docMk/>
            <pc:sldMk cId="2569911961" sldId="1000"/>
            <ac:spMk id="21" creationId="{72ED62FD-48C4-4400-B902-6A7140D8E03F}"/>
          </ac:spMkLst>
        </pc:spChg>
        <pc:spChg chg="add mod">
          <ac:chgData name="Dr. Christine Rasche" userId="S::christine.rasche_igb.fraunhofer.de#ext#@pi-culture.de::5831008e-09db-4c4a-86da-399b3eb5a93a" providerId="AD" clId="Web-{C992977E-A73D-39A8-54FA-BD4CFC38D9E8}" dt="2022-01-26T16:30:24.596" v="341" actId="1076"/>
          <ac:spMkLst>
            <pc:docMk/>
            <pc:sldMk cId="2569911961" sldId="1000"/>
            <ac:spMk id="22" creationId="{F8979F31-01BA-43C3-AC9F-93BECE822CD5}"/>
          </ac:spMkLst>
        </pc:spChg>
        <pc:spChg chg="add mod">
          <ac:chgData name="Dr. Christine Rasche" userId="S::christine.rasche_igb.fraunhofer.de#ext#@pi-culture.de::5831008e-09db-4c4a-86da-399b3eb5a93a" providerId="AD" clId="Web-{C992977E-A73D-39A8-54FA-BD4CFC38D9E8}" dt="2022-01-26T16:30:24.611" v="342" actId="1076"/>
          <ac:spMkLst>
            <pc:docMk/>
            <pc:sldMk cId="2569911961" sldId="1000"/>
            <ac:spMk id="23" creationId="{22D74901-F83E-45BE-9A7C-24EB2943AF21}"/>
          </ac:spMkLst>
        </pc:spChg>
        <pc:spChg chg="add mod">
          <ac:chgData name="Dr. Christine Rasche" userId="S::christine.rasche_igb.fraunhofer.de#ext#@pi-culture.de::5831008e-09db-4c4a-86da-399b3eb5a93a" providerId="AD" clId="Web-{C992977E-A73D-39A8-54FA-BD4CFC38D9E8}" dt="2022-01-26T16:33:17.914" v="399" actId="1076"/>
          <ac:spMkLst>
            <pc:docMk/>
            <pc:sldMk cId="2569911961" sldId="1000"/>
            <ac:spMk id="24" creationId="{B2B385F9-AEDE-43AE-8C4A-0A5CBF4A58BA}"/>
          </ac:spMkLst>
        </pc:spChg>
        <pc:picChg chg="add mod">
          <ac:chgData name="Dr. Christine Rasche" userId="S::christine.rasche_igb.fraunhofer.de#ext#@pi-culture.de::5831008e-09db-4c4a-86da-399b3eb5a93a" providerId="AD" clId="Web-{C992977E-A73D-39A8-54FA-BD4CFC38D9E8}" dt="2022-01-26T16:30:24.549" v="335" actId="1076"/>
          <ac:picMkLst>
            <pc:docMk/>
            <pc:sldMk cId="2569911961" sldId="1000"/>
            <ac:picMk id="4" creationId="{497787F6-C97F-45C4-A006-38449F8D7FBC}"/>
          </ac:picMkLst>
        </pc:picChg>
        <pc:picChg chg="mod">
          <ac:chgData name="Dr. Christine Rasche" userId="S::christine.rasche_igb.fraunhofer.de#ext#@pi-culture.de::5831008e-09db-4c4a-86da-399b3eb5a93a" providerId="AD" clId="Web-{C992977E-A73D-39A8-54FA-BD4CFC38D9E8}" dt="2022-01-26T16:30:24.486" v="329" actId="1076"/>
          <ac:picMkLst>
            <pc:docMk/>
            <pc:sldMk cId="2569911961" sldId="1000"/>
            <ac:picMk id="8" creationId="{D56E9A2B-F2A7-40AA-9F61-BC7802FB9D21}"/>
          </ac:picMkLst>
        </pc:picChg>
        <pc:picChg chg="mod">
          <ac:chgData name="Dr. Christine Rasche" userId="S::christine.rasche_igb.fraunhofer.de#ext#@pi-culture.de::5831008e-09db-4c4a-86da-399b3eb5a93a" providerId="AD" clId="Web-{C992977E-A73D-39A8-54FA-BD4CFC38D9E8}" dt="2022-01-26T16:30:24.471" v="327" actId="1076"/>
          <ac:picMkLst>
            <pc:docMk/>
            <pc:sldMk cId="2569911961" sldId="1000"/>
            <ac:picMk id="9" creationId="{02901712-9263-450E-A1C6-FF8A6A99C6C0}"/>
          </ac:picMkLst>
        </pc:picChg>
        <pc:picChg chg="mod">
          <ac:chgData name="Dr. Christine Rasche" userId="S::christine.rasche_igb.fraunhofer.de#ext#@pi-culture.de::5831008e-09db-4c4a-86da-399b3eb5a93a" providerId="AD" clId="Web-{C992977E-A73D-39A8-54FA-BD4CFC38D9E8}" dt="2022-01-26T16:30:24.486" v="328" actId="1076"/>
          <ac:picMkLst>
            <pc:docMk/>
            <pc:sldMk cId="2569911961" sldId="1000"/>
            <ac:picMk id="11" creationId="{E04E0D76-52BC-4B54-9CAF-828103E7FD85}"/>
          </ac:picMkLst>
        </pc:picChg>
        <pc:picChg chg="mod">
          <ac:chgData name="Dr. Christine Rasche" userId="S::christine.rasche_igb.fraunhofer.de#ext#@pi-culture.de::5831008e-09db-4c4a-86da-399b3eb5a93a" providerId="AD" clId="Web-{C992977E-A73D-39A8-54FA-BD4CFC38D9E8}" dt="2022-01-26T16:30:24.502" v="330" actId="1076"/>
          <ac:picMkLst>
            <pc:docMk/>
            <pc:sldMk cId="2569911961" sldId="1000"/>
            <ac:picMk id="13" creationId="{4430E803-DA1D-4487-A758-A247139BEA80}"/>
          </ac:picMkLst>
        </pc:picChg>
        <pc:picChg chg="del">
          <ac:chgData name="Dr. Christine Rasche" userId="S::christine.rasche_igb.fraunhofer.de#ext#@pi-culture.de::5831008e-09db-4c4a-86da-399b3eb5a93a" providerId="AD" clId="Web-{C992977E-A73D-39A8-54FA-BD4CFC38D9E8}" dt="2022-01-26T16:24:55.898" v="214"/>
          <ac:picMkLst>
            <pc:docMk/>
            <pc:sldMk cId="2569911961" sldId="1000"/>
            <ac:picMk id="15" creationId="{F5001745-52F3-47D6-BCB9-FAA0A49F23A3}"/>
          </ac:picMkLst>
        </pc:picChg>
        <pc:picChg chg="del">
          <ac:chgData name="Dr. Christine Rasche" userId="S::christine.rasche_igb.fraunhofer.de#ext#@pi-culture.de::5831008e-09db-4c4a-86da-399b3eb5a93a" providerId="AD" clId="Web-{C992977E-A73D-39A8-54FA-BD4CFC38D9E8}" dt="2022-01-26T16:24:55.116" v="213"/>
          <ac:picMkLst>
            <pc:docMk/>
            <pc:sldMk cId="2569911961" sldId="1000"/>
            <ac:picMk id="16" creationId="{8172BD8B-7661-45C3-8D6A-1FB6D6F88919}"/>
          </ac:picMkLst>
        </pc:picChg>
        <pc:picChg chg="add mod">
          <ac:chgData name="Dr. Christine Rasche" userId="S::christine.rasche_igb.fraunhofer.de#ext#@pi-culture.de::5831008e-09db-4c4a-86da-399b3eb5a93a" providerId="AD" clId="Web-{C992977E-A73D-39A8-54FA-BD4CFC38D9E8}" dt="2022-01-26T16:30:24.549" v="336" actId="1076"/>
          <ac:picMkLst>
            <pc:docMk/>
            <pc:sldMk cId="2569911961" sldId="1000"/>
            <ac:picMk id="17" creationId="{57BEDBBB-0011-4A4A-8623-38CB5A58C0FD}"/>
          </ac:picMkLst>
        </pc:picChg>
        <pc:picChg chg="add mod">
          <ac:chgData name="Dr. Christine Rasche" userId="S::christine.rasche_igb.fraunhofer.de#ext#@pi-culture.de::5831008e-09db-4c4a-86da-399b3eb5a93a" providerId="AD" clId="Web-{C992977E-A73D-39A8-54FA-BD4CFC38D9E8}" dt="2022-01-26T16:30:24.565" v="337" actId="1076"/>
          <ac:picMkLst>
            <pc:docMk/>
            <pc:sldMk cId="2569911961" sldId="1000"/>
            <ac:picMk id="18" creationId="{7014DF04-0B2C-4C81-A32A-24908C2558EB}"/>
          </ac:picMkLst>
        </pc:picChg>
        <pc:picChg chg="add mod">
          <ac:chgData name="Dr. Christine Rasche" userId="S::christine.rasche_igb.fraunhofer.de#ext#@pi-culture.de::5831008e-09db-4c4a-86da-399b3eb5a93a" providerId="AD" clId="Web-{C992977E-A73D-39A8-54FA-BD4CFC38D9E8}" dt="2022-01-26T16:30:24.565" v="338" actId="1076"/>
          <ac:picMkLst>
            <pc:docMk/>
            <pc:sldMk cId="2569911961" sldId="1000"/>
            <ac:picMk id="19" creationId="{8DFED12F-9845-477F-9322-2395A02FAAFD}"/>
          </ac:picMkLst>
        </pc:picChg>
      </pc:sldChg>
    </pc:docChg>
  </pc:docChgLst>
  <pc:docChgLst>
    <pc:chgData name="Ronny Kittler" userId="dadced4b-d18d-41db-abc2-94ffdcdf31a0" providerId="ADAL" clId="{D3135167-98D2-450A-BF65-91F46729DC98}"/>
    <pc:docChg chg="undo custSel modSld">
      <pc:chgData name="Ronny Kittler" userId="dadced4b-d18d-41db-abc2-94ffdcdf31a0" providerId="ADAL" clId="{D3135167-98D2-450A-BF65-91F46729DC98}" dt="2022-02-22T09:09:32.156" v="318" actId="478"/>
      <pc:docMkLst>
        <pc:docMk/>
      </pc:docMkLst>
      <pc:sldChg chg="addSp delSp modSp mod">
        <pc:chgData name="Ronny Kittler" userId="dadced4b-d18d-41db-abc2-94ffdcdf31a0" providerId="ADAL" clId="{D3135167-98D2-450A-BF65-91F46729DC98}" dt="2022-02-18T10:59:59.783" v="294" actId="21"/>
        <pc:sldMkLst>
          <pc:docMk/>
          <pc:sldMk cId="4035115103" sldId="957"/>
        </pc:sldMkLst>
        <pc:spChg chg="mod">
          <ac:chgData name="Ronny Kittler" userId="dadced4b-d18d-41db-abc2-94ffdcdf31a0" providerId="ADAL" clId="{D3135167-98D2-450A-BF65-91F46729DC98}" dt="2022-02-18T10:44:48.022" v="292" actId="1076"/>
          <ac:spMkLst>
            <pc:docMk/>
            <pc:sldMk cId="4035115103" sldId="957"/>
            <ac:spMk id="16" creationId="{DD560A3F-6F39-46CE-AD43-F34761EF39A3}"/>
          </ac:spMkLst>
        </pc:spChg>
        <pc:grpChg chg="add del">
          <ac:chgData name="Ronny Kittler" userId="dadced4b-d18d-41db-abc2-94ffdcdf31a0" providerId="ADAL" clId="{D3135167-98D2-450A-BF65-91F46729DC98}" dt="2022-02-18T10:59:59.783" v="294" actId="21"/>
          <ac:grpSpMkLst>
            <pc:docMk/>
            <pc:sldMk cId="4035115103" sldId="957"/>
            <ac:grpSpMk id="12" creationId="{CF923AED-EBB4-4DC4-8514-75F4699E806B}"/>
          </ac:grpSpMkLst>
        </pc:grpChg>
      </pc:sldChg>
      <pc:sldChg chg="addSp delSp mod">
        <pc:chgData name="Ronny Kittler" userId="dadced4b-d18d-41db-abc2-94ffdcdf31a0" providerId="ADAL" clId="{D3135167-98D2-450A-BF65-91F46729DC98}" dt="2022-02-22T09:09:32.156" v="318" actId="478"/>
        <pc:sldMkLst>
          <pc:docMk/>
          <pc:sldMk cId="1752653129" sldId="960"/>
        </pc:sldMkLst>
        <pc:grpChg chg="add del">
          <ac:chgData name="Ronny Kittler" userId="dadced4b-d18d-41db-abc2-94ffdcdf31a0" providerId="ADAL" clId="{D3135167-98D2-450A-BF65-91F46729DC98}" dt="2022-02-22T09:09:32.156" v="318" actId="478"/>
          <ac:grpSpMkLst>
            <pc:docMk/>
            <pc:sldMk cId="1752653129" sldId="960"/>
            <ac:grpSpMk id="12" creationId="{CF923AED-EBB4-4DC4-8514-75F4699E806B}"/>
          </ac:grpSpMkLst>
        </pc:grpChg>
      </pc:sldChg>
      <pc:sldChg chg="modSp mod">
        <pc:chgData name="Ronny Kittler" userId="dadced4b-d18d-41db-abc2-94ffdcdf31a0" providerId="ADAL" clId="{D3135167-98D2-450A-BF65-91F46729DC98}" dt="2022-01-27T09:35:11.669" v="291" actId="20577"/>
        <pc:sldMkLst>
          <pc:docMk/>
          <pc:sldMk cId="365856628" sldId="968"/>
        </pc:sldMkLst>
        <pc:spChg chg="mod">
          <ac:chgData name="Ronny Kittler" userId="dadced4b-d18d-41db-abc2-94ffdcdf31a0" providerId="ADAL" clId="{D3135167-98D2-450A-BF65-91F46729DC98}" dt="2022-01-27T09:30:54.275" v="255" actId="14100"/>
          <ac:spMkLst>
            <pc:docMk/>
            <pc:sldMk cId="365856628" sldId="968"/>
            <ac:spMk id="4" creationId="{DA39DAD8-5325-49F4-92EB-2F0E776A0B3A}"/>
          </ac:spMkLst>
        </pc:spChg>
        <pc:spChg chg="mod">
          <ac:chgData name="Ronny Kittler" userId="dadced4b-d18d-41db-abc2-94ffdcdf31a0" providerId="ADAL" clId="{D3135167-98D2-450A-BF65-91F46729DC98}" dt="2022-01-27T09:34:42.087" v="273" actId="255"/>
          <ac:spMkLst>
            <pc:docMk/>
            <pc:sldMk cId="365856628" sldId="968"/>
            <ac:spMk id="7" creationId="{9B27C666-8866-46CB-9711-7799FC0B2D4A}"/>
          </ac:spMkLst>
        </pc:spChg>
        <pc:spChg chg="mod">
          <ac:chgData name="Ronny Kittler" userId="dadced4b-d18d-41db-abc2-94ffdcdf31a0" providerId="ADAL" clId="{D3135167-98D2-450A-BF65-91F46729DC98}" dt="2022-01-27T09:32:55.121" v="266" actId="1076"/>
          <ac:spMkLst>
            <pc:docMk/>
            <pc:sldMk cId="365856628" sldId="968"/>
            <ac:spMk id="11" creationId="{4DCC0DC9-7355-454D-9AC0-78FAAAE3ACB8}"/>
          </ac:spMkLst>
        </pc:spChg>
        <pc:spChg chg="mod">
          <ac:chgData name="Ronny Kittler" userId="dadced4b-d18d-41db-abc2-94ffdcdf31a0" providerId="ADAL" clId="{D3135167-98D2-450A-BF65-91F46729DC98}" dt="2022-01-27T09:35:11.669" v="291" actId="20577"/>
          <ac:spMkLst>
            <pc:docMk/>
            <pc:sldMk cId="365856628" sldId="968"/>
            <ac:spMk id="12" creationId="{98B66E75-D835-411E-9C9E-23ED5F3FA5CC}"/>
          </ac:spMkLst>
        </pc:spChg>
        <pc:spChg chg="mod">
          <ac:chgData name="Ronny Kittler" userId="dadced4b-d18d-41db-abc2-94ffdcdf31a0" providerId="ADAL" clId="{D3135167-98D2-450A-BF65-91F46729DC98}" dt="2022-01-27T09:30:59.168" v="256" actId="1076"/>
          <ac:spMkLst>
            <pc:docMk/>
            <pc:sldMk cId="365856628" sldId="968"/>
            <ac:spMk id="18" creationId="{24EAA868-F40A-48A6-B538-9EA2257FE2F4}"/>
          </ac:spMkLst>
        </pc:spChg>
        <pc:spChg chg="mod">
          <ac:chgData name="Ronny Kittler" userId="dadced4b-d18d-41db-abc2-94ffdcdf31a0" providerId="ADAL" clId="{D3135167-98D2-450A-BF65-91F46729DC98}" dt="2022-01-27T09:31:41.308" v="261" actId="1076"/>
          <ac:spMkLst>
            <pc:docMk/>
            <pc:sldMk cId="365856628" sldId="968"/>
            <ac:spMk id="22" creationId="{C19BCC79-754A-4F07-AAC5-D6EE15709D72}"/>
          </ac:spMkLst>
        </pc:spChg>
        <pc:spChg chg="mod">
          <ac:chgData name="Ronny Kittler" userId="dadced4b-d18d-41db-abc2-94ffdcdf31a0" providerId="ADAL" clId="{D3135167-98D2-450A-BF65-91F46729DC98}" dt="2022-01-27T09:32:16.615" v="263" actId="1076"/>
          <ac:spMkLst>
            <pc:docMk/>
            <pc:sldMk cId="365856628" sldId="968"/>
            <ac:spMk id="26" creationId="{84A4A85A-5DD7-4B05-BFB2-DA6D1928DCA3}"/>
          </ac:spMkLst>
        </pc:spChg>
        <pc:spChg chg="mod">
          <ac:chgData name="Ronny Kittler" userId="dadced4b-d18d-41db-abc2-94ffdcdf31a0" providerId="ADAL" clId="{D3135167-98D2-450A-BF65-91F46729DC98}" dt="2022-01-27T09:31:12.573" v="259" actId="1076"/>
          <ac:spMkLst>
            <pc:docMk/>
            <pc:sldMk cId="365856628" sldId="968"/>
            <ac:spMk id="27" creationId="{33765F62-B09F-4140-BFF3-6801E48B7CFA}"/>
          </ac:spMkLst>
        </pc:spChg>
      </pc:sldChg>
      <pc:sldChg chg="addSp delSp modSp mod">
        <pc:chgData name="Ronny Kittler" userId="dadced4b-d18d-41db-abc2-94ffdcdf31a0" providerId="ADAL" clId="{D3135167-98D2-450A-BF65-91F46729DC98}" dt="2022-02-22T08:30:48.157" v="315"/>
        <pc:sldMkLst>
          <pc:docMk/>
          <pc:sldMk cId="3920323506" sldId="979"/>
        </pc:sldMkLst>
        <pc:spChg chg="add del">
          <ac:chgData name="Ronny Kittler" userId="dadced4b-d18d-41db-abc2-94ffdcdf31a0" providerId="ADAL" clId="{D3135167-98D2-450A-BF65-91F46729DC98}" dt="2022-02-22T08:30:39.338" v="314" actId="478"/>
          <ac:spMkLst>
            <pc:docMk/>
            <pc:sldMk cId="3920323506" sldId="979"/>
            <ac:spMk id="7" creationId="{A2031E8A-06CE-48A6-81BF-77274C548F8A}"/>
          </ac:spMkLst>
        </pc:spChg>
        <pc:spChg chg="mod">
          <ac:chgData name="Ronny Kittler" userId="dadced4b-d18d-41db-abc2-94ffdcdf31a0" providerId="ADAL" clId="{D3135167-98D2-450A-BF65-91F46729DC98}" dt="2022-02-22T08:30:48.157" v="315"/>
          <ac:spMkLst>
            <pc:docMk/>
            <pc:sldMk cId="3920323506" sldId="979"/>
            <ac:spMk id="11" creationId="{BB79FC8E-67FA-449C-82B5-1C90C38B91C6}"/>
          </ac:spMkLst>
        </pc:spChg>
        <pc:spChg chg="mod">
          <ac:chgData name="Ronny Kittler" userId="dadced4b-d18d-41db-abc2-94ffdcdf31a0" providerId="ADAL" clId="{D3135167-98D2-450A-BF65-91F46729DC98}" dt="2022-02-22T08:30:48.157" v="315"/>
          <ac:spMkLst>
            <pc:docMk/>
            <pc:sldMk cId="3920323506" sldId="979"/>
            <ac:spMk id="12" creationId="{D7139ED2-9F5C-4009-8A39-B9BF2B15F518}"/>
          </ac:spMkLst>
        </pc:spChg>
        <pc:spChg chg="mod">
          <ac:chgData name="Ronny Kittler" userId="dadced4b-d18d-41db-abc2-94ffdcdf31a0" providerId="ADAL" clId="{D3135167-98D2-450A-BF65-91F46729DC98}" dt="2022-02-22T08:30:48.157" v="315"/>
          <ac:spMkLst>
            <pc:docMk/>
            <pc:sldMk cId="3920323506" sldId="979"/>
            <ac:spMk id="13" creationId="{7FAE7026-FEDD-4956-8F94-43CF1DE64FBF}"/>
          </ac:spMkLst>
        </pc:spChg>
        <pc:grpChg chg="add mod">
          <ac:chgData name="Ronny Kittler" userId="dadced4b-d18d-41db-abc2-94ffdcdf31a0" providerId="ADAL" clId="{D3135167-98D2-450A-BF65-91F46729DC98}" dt="2022-02-22T08:30:48.157" v="315"/>
          <ac:grpSpMkLst>
            <pc:docMk/>
            <pc:sldMk cId="3920323506" sldId="979"/>
            <ac:grpSpMk id="9" creationId="{3EA69D9B-A394-4F9E-8F62-F1CBE9CC3365}"/>
          </ac:grpSpMkLst>
        </pc:grpChg>
        <pc:grpChg chg="mod">
          <ac:chgData name="Ronny Kittler" userId="dadced4b-d18d-41db-abc2-94ffdcdf31a0" providerId="ADAL" clId="{D3135167-98D2-450A-BF65-91F46729DC98}" dt="2022-02-22T08:30:48.157" v="315"/>
          <ac:grpSpMkLst>
            <pc:docMk/>
            <pc:sldMk cId="3920323506" sldId="979"/>
            <ac:grpSpMk id="10" creationId="{3F6B4DB7-5E68-42E8-BD7F-9048D8ABCFA0}"/>
          </ac:grpSpMkLst>
        </pc:grpChg>
        <pc:grpChg chg="del">
          <ac:chgData name="Ronny Kittler" userId="dadced4b-d18d-41db-abc2-94ffdcdf31a0" providerId="ADAL" clId="{D3135167-98D2-450A-BF65-91F46729DC98}" dt="2022-02-18T11:00:32.885" v="295" actId="21"/>
          <ac:grpSpMkLst>
            <pc:docMk/>
            <pc:sldMk cId="3920323506" sldId="979"/>
            <ac:grpSpMk id="12" creationId="{CF923AED-EBB4-4DC4-8514-75F4699E806B}"/>
          </ac:grpSpMkLst>
        </pc:grpChg>
      </pc:sldChg>
      <pc:sldChg chg="addSp delSp modSp mod">
        <pc:chgData name="Ronny Kittler" userId="dadced4b-d18d-41db-abc2-94ffdcdf31a0" providerId="ADAL" clId="{D3135167-98D2-450A-BF65-91F46729DC98}" dt="2022-02-22T08:30:52.018" v="316"/>
        <pc:sldMkLst>
          <pc:docMk/>
          <pc:sldMk cId="1684556207" sldId="980"/>
        </pc:sldMkLst>
        <pc:spChg chg="mod">
          <ac:chgData name="Ronny Kittler" userId="dadced4b-d18d-41db-abc2-94ffdcdf31a0" providerId="ADAL" clId="{D3135167-98D2-450A-BF65-91F46729DC98}" dt="2022-02-22T08:01:21.513" v="297" actId="20577"/>
          <ac:spMkLst>
            <pc:docMk/>
            <pc:sldMk cId="1684556207" sldId="980"/>
            <ac:spMk id="15" creationId="{03ED09F3-FCDF-4447-9FED-7EF25661ED45}"/>
          </ac:spMkLst>
        </pc:spChg>
        <pc:spChg chg="mod">
          <ac:chgData name="Ronny Kittler" userId="dadced4b-d18d-41db-abc2-94ffdcdf31a0" providerId="ADAL" clId="{D3135167-98D2-450A-BF65-91F46729DC98}" dt="2022-02-22T08:30:52.018" v="316"/>
          <ac:spMkLst>
            <pc:docMk/>
            <pc:sldMk cId="1684556207" sldId="980"/>
            <ac:spMk id="19" creationId="{9BFE2BB6-7319-4C4F-A4E7-75A6606E3425}"/>
          </ac:spMkLst>
        </pc:spChg>
        <pc:spChg chg="mod">
          <ac:chgData name="Ronny Kittler" userId="dadced4b-d18d-41db-abc2-94ffdcdf31a0" providerId="ADAL" clId="{D3135167-98D2-450A-BF65-91F46729DC98}" dt="2022-02-22T08:30:52.018" v="316"/>
          <ac:spMkLst>
            <pc:docMk/>
            <pc:sldMk cId="1684556207" sldId="980"/>
            <ac:spMk id="20" creationId="{C2E9A243-C924-4027-A524-2B283615FD13}"/>
          </ac:spMkLst>
        </pc:spChg>
        <pc:spChg chg="mod">
          <ac:chgData name="Ronny Kittler" userId="dadced4b-d18d-41db-abc2-94ffdcdf31a0" providerId="ADAL" clId="{D3135167-98D2-450A-BF65-91F46729DC98}" dt="2022-02-22T08:30:52.018" v="316"/>
          <ac:spMkLst>
            <pc:docMk/>
            <pc:sldMk cId="1684556207" sldId="980"/>
            <ac:spMk id="21" creationId="{9A1E7046-7213-4A6F-B4B8-34C139B0A382}"/>
          </ac:spMkLst>
        </pc:spChg>
        <pc:grpChg chg="add mod">
          <ac:chgData name="Ronny Kittler" userId="dadced4b-d18d-41db-abc2-94ffdcdf31a0" providerId="ADAL" clId="{D3135167-98D2-450A-BF65-91F46729DC98}" dt="2022-02-22T08:30:52.018" v="316"/>
          <ac:grpSpMkLst>
            <pc:docMk/>
            <pc:sldMk cId="1684556207" sldId="980"/>
            <ac:grpSpMk id="11" creationId="{6AF3727B-CBFA-4123-80D8-E39B594CA207}"/>
          </ac:grpSpMkLst>
        </pc:grpChg>
        <pc:grpChg chg="del">
          <ac:chgData name="Ronny Kittler" userId="dadced4b-d18d-41db-abc2-94ffdcdf31a0" providerId="ADAL" clId="{D3135167-98D2-450A-BF65-91F46729DC98}" dt="2022-02-22T08:01:30.927" v="298" actId="478"/>
          <ac:grpSpMkLst>
            <pc:docMk/>
            <pc:sldMk cId="1684556207" sldId="980"/>
            <ac:grpSpMk id="12" creationId="{CF923AED-EBB4-4DC4-8514-75F4699E806B}"/>
          </ac:grpSpMkLst>
        </pc:grpChg>
        <pc:grpChg chg="mod">
          <ac:chgData name="Ronny Kittler" userId="dadced4b-d18d-41db-abc2-94ffdcdf31a0" providerId="ADAL" clId="{D3135167-98D2-450A-BF65-91F46729DC98}" dt="2022-02-22T08:30:52.018" v="316"/>
          <ac:grpSpMkLst>
            <pc:docMk/>
            <pc:sldMk cId="1684556207" sldId="980"/>
            <ac:grpSpMk id="17" creationId="{C67E53F2-3437-42A2-939A-4A81CCB174FD}"/>
          </ac:grpSpMkLst>
        </pc:grpChg>
      </pc:sldChg>
      <pc:sldChg chg="modSp mod">
        <pc:chgData name="Ronny Kittler" userId="dadced4b-d18d-41db-abc2-94ffdcdf31a0" providerId="ADAL" clId="{D3135167-98D2-450A-BF65-91F46729DC98}" dt="2022-02-22T08:12:46.380" v="312" actId="20577"/>
        <pc:sldMkLst>
          <pc:docMk/>
          <pc:sldMk cId="2569911961" sldId="1000"/>
        </pc:sldMkLst>
        <pc:spChg chg="mod">
          <ac:chgData name="Ronny Kittler" userId="dadced4b-d18d-41db-abc2-94ffdcdf31a0" providerId="ADAL" clId="{D3135167-98D2-450A-BF65-91F46729DC98}" dt="2022-02-22T08:12:46.380" v="312" actId="20577"/>
          <ac:spMkLst>
            <pc:docMk/>
            <pc:sldMk cId="2569911961" sldId="1000"/>
            <ac:spMk id="22" creationId="{F8979F31-01BA-43C3-AC9F-93BECE822CD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B2C75-F53A-4157-88EB-8409537C68B7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B51CE-0968-49E0-B9CB-538CD526BB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93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1BCC6F-D8D7-4044-99FE-AC66DB1C00D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1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B51CE-0968-49E0-B9CB-538CD526BBA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018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23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B51CE-0968-49E0-B9CB-538CD526BBA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05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B51CE-0968-49E0-B9CB-538CD526BBA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40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B51CE-0968-49E0-B9CB-538CD526BBA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B51CE-0968-49E0-B9CB-538CD526BBA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141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B51CE-0968-49E0-B9CB-538CD526BBA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772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CP an CR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416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CP an CR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746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068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1BCC6F-D8D7-4044-99FE-AC66DB1C00D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15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092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19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1BCC6F-D8D7-4044-99FE-AC66DB1C00D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15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B2A51"/>
                </a:solidFill>
              </a:rPr>
              <a:t>Das Ergebnis sind </a:t>
            </a:r>
            <a:r>
              <a:rPr lang="de-DE" b="1">
                <a:solidFill>
                  <a:srgbClr val="0B2A51"/>
                </a:solidFill>
              </a:rPr>
              <a:t>digital vernetzte und automatisierte Prozessketten</a:t>
            </a:r>
            <a:r>
              <a:rPr lang="de-DE">
                <a:solidFill>
                  <a:srgbClr val="0B2A51"/>
                </a:solidFill>
              </a:rPr>
              <a:t>, die wir für die Bereiche </a:t>
            </a:r>
            <a:r>
              <a:rPr lang="de-DE" b="1">
                <a:solidFill>
                  <a:srgbClr val="0B2A51"/>
                </a:solidFill>
              </a:rPr>
              <a:t>Architektur &amp; Bauen, Energie &amp; Umwelt, Gesundheit, Mobilität sowie Textiltechniken &amp; Montagetechniken für textile Produkte </a:t>
            </a:r>
            <a:r>
              <a:rPr lang="de-DE">
                <a:solidFill>
                  <a:srgbClr val="0B2A51"/>
                </a:solidFill>
              </a:rPr>
              <a:t>realisieren.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B2A51"/>
                </a:solidFill>
              </a:rPr>
              <a:t>Wir sind Innovationstreiber und ein wichtiger Teil der TU Dresden.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18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Oberflächenfunktionalisierung von Fasermaterialien und Textilbeschichtungen</a:t>
            </a:r>
          </a:p>
          <a:p>
            <a:r>
              <a:rPr lang="de-DE"/>
              <a:t>Grenzschichtdesign und Funktionsbeschichtungen an textilen Oberflächen</a:t>
            </a:r>
          </a:p>
          <a:p>
            <a:r>
              <a:rPr lang="de-DE"/>
              <a:t>Fasermaterialien aus </a:t>
            </a:r>
            <a:r>
              <a:rPr lang="de-DE" err="1"/>
              <a:t>Chitosan</a:t>
            </a:r>
            <a:endParaRPr lang="de-DE"/>
          </a:p>
          <a:p>
            <a:r>
              <a:rPr lang="de-DE"/>
              <a:t>Schmelzspinnen und Lösungsmittelnassspinnen verschiedener Polymere</a:t>
            </a:r>
          </a:p>
          <a:p>
            <a:r>
              <a:rPr lang="de-DE"/>
              <a:t>Funktionserweiterung von </a:t>
            </a:r>
            <a:r>
              <a:rPr lang="de-DE" err="1"/>
              <a:t>Carbonfasern</a:t>
            </a:r>
            <a:r>
              <a:rPr lang="de-DE"/>
              <a:t> </a:t>
            </a:r>
          </a:p>
          <a:p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Themenkreis Schmelzspinnen, alle 2 Wochen</a:t>
            </a:r>
          </a:p>
          <a:p>
            <a:pPr marL="171450" indent="-171450">
              <a:buFontTx/>
              <a:buChar char="-"/>
            </a:pPr>
            <a:r>
              <a:rPr lang="de-DE"/>
              <a:t>Themenkreis</a:t>
            </a:r>
            <a:r>
              <a:rPr lang="de-DE" baseline="0"/>
              <a:t> LM-Spinnen (alle 4 Wochen, abwechselnd) mit Projektkreis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75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Oberflächenfunktionalisierung von Fasermaterialien und Textilbeschichtungen</a:t>
            </a:r>
          </a:p>
          <a:p>
            <a:r>
              <a:rPr lang="de-DE"/>
              <a:t>Grenzschichtdesign und Funktionsbeschichtungen an textilen Oberflächen</a:t>
            </a:r>
          </a:p>
          <a:p>
            <a:r>
              <a:rPr lang="de-DE"/>
              <a:t>Fasermaterialien aus </a:t>
            </a:r>
            <a:r>
              <a:rPr lang="de-DE" err="1"/>
              <a:t>Chitosan</a:t>
            </a:r>
            <a:endParaRPr lang="de-DE"/>
          </a:p>
          <a:p>
            <a:r>
              <a:rPr lang="de-DE"/>
              <a:t>Schmelzspinnen und Lösungsmittelnassspinnen verschiedener Polymere</a:t>
            </a:r>
          </a:p>
          <a:p>
            <a:r>
              <a:rPr lang="de-DE"/>
              <a:t>Funktionserweiterung von </a:t>
            </a:r>
            <a:r>
              <a:rPr lang="de-DE" err="1"/>
              <a:t>Carbonfasern</a:t>
            </a:r>
            <a:r>
              <a:rPr lang="de-DE"/>
              <a:t> </a:t>
            </a:r>
          </a:p>
          <a:p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Themenkreis Schmelzspinnen, alle 2 Wochen</a:t>
            </a:r>
          </a:p>
          <a:p>
            <a:pPr marL="171450" indent="-171450">
              <a:buFontTx/>
              <a:buChar char="-"/>
            </a:pPr>
            <a:r>
              <a:rPr lang="de-DE"/>
              <a:t>Themenkreis</a:t>
            </a:r>
            <a:r>
              <a:rPr lang="de-DE" baseline="0"/>
              <a:t> LM-Spinnen (alle 4 Wochen, abwechselnd) mit Projektkreis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6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Oberflächenfunktionalisierung von Fasermaterialien und Textilbeschichtungen</a:t>
            </a:r>
          </a:p>
          <a:p>
            <a:r>
              <a:rPr lang="de-DE"/>
              <a:t>Grenzschichtdesign und Funktionsbeschichtungen an textilen Oberflächen</a:t>
            </a:r>
          </a:p>
          <a:p>
            <a:r>
              <a:rPr lang="de-DE"/>
              <a:t>Fasermaterialien aus </a:t>
            </a:r>
            <a:r>
              <a:rPr lang="de-DE" err="1"/>
              <a:t>Chitosan</a:t>
            </a:r>
            <a:endParaRPr lang="de-DE"/>
          </a:p>
          <a:p>
            <a:r>
              <a:rPr lang="de-DE"/>
              <a:t>Schmelzspinnen und Lösungsmittelnassspinnen verschiedener Polymere</a:t>
            </a:r>
          </a:p>
          <a:p>
            <a:r>
              <a:rPr lang="de-DE"/>
              <a:t>Funktionserweiterung von </a:t>
            </a:r>
            <a:r>
              <a:rPr lang="de-DE" err="1"/>
              <a:t>Carbonfasern</a:t>
            </a:r>
            <a:r>
              <a:rPr lang="de-DE"/>
              <a:t>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1200"/>
              <a:t>Forschung und Entwicklung in der Fasertechnologie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1200"/>
              <a:t>Weiterentwicklung der Spinntechniken, </a:t>
            </a:r>
            <a:r>
              <a:rPr lang="de-DE" sz="1200" err="1"/>
              <a:t>therm</a:t>
            </a:r>
            <a:r>
              <a:rPr lang="de-DE" sz="1200"/>
              <a:t>. Faserumwandlungen und 3D-Druck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1200"/>
              <a:t>Entwicklung und Konstruktion neuer Anlagenmodule für die Spinnanlagen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1200"/>
              <a:t>Polymer- und Partikelsynthese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1200"/>
              <a:t>Oberflächen-/Grenzschichtdesign mittels Plasma und Textilveredlung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1200"/>
              <a:t>Beschichtung/Ausrüstung/Funktionalisierung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1200"/>
              <a:t>Entwicklung von anwendungsangepassten Schlichten und Beschichtungssystemen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1200"/>
              <a:t>Metallisierung von Garnen/Flächengebilden (Integration Sensor-/</a:t>
            </a:r>
            <a:r>
              <a:rPr lang="de-DE" sz="1200" err="1"/>
              <a:t>Aktoreigenschaften</a:t>
            </a:r>
            <a:r>
              <a:rPr lang="de-DE" sz="1200"/>
              <a:t>)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1200"/>
              <a:t>Chemisch/physikalische Charakterisierung mittels instrumenteller Analysetechnik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1200"/>
              <a:t>Anwendungsentwicklungen für thermo-/</a:t>
            </a:r>
            <a:r>
              <a:rPr lang="de-DE" sz="1200" err="1"/>
              <a:t>duroplast</a:t>
            </a:r>
            <a:r>
              <a:rPr lang="de-DE" sz="1200"/>
              <a:t>. Composite &amp; textile Membranen</a:t>
            </a:r>
          </a:p>
          <a:p>
            <a:endParaRPr lang="de-DE"/>
          </a:p>
          <a:p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Themenkreis Schmelzspinnen, alle 2 Wochen</a:t>
            </a:r>
          </a:p>
          <a:p>
            <a:pPr marL="171450" indent="-171450">
              <a:buFontTx/>
              <a:buChar char="-"/>
            </a:pPr>
            <a:r>
              <a:rPr lang="de-DE"/>
              <a:t>Themenkreis</a:t>
            </a:r>
            <a:r>
              <a:rPr lang="de-DE" baseline="0"/>
              <a:t> LM-Spinnen (alle 4 Wochen, abwechselnd) mit Projektkreis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2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759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51CE-0968-49E0-B9CB-538CD526BBA6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43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wmf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wmf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93DC716-8571-8444-BDE5-4BBE196BBBF9}"/>
              </a:ext>
            </a:extLst>
          </p:cNvPr>
          <p:cNvSpPr/>
          <p:nvPr userDrawn="1"/>
        </p:nvSpPr>
        <p:spPr>
          <a:xfrm>
            <a:off x="0" y="0"/>
            <a:ext cx="12192000" cy="5199646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0C898D5-E11B-8140-A42C-0B6CD7D9D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0747" y="5597809"/>
            <a:ext cx="676833" cy="676833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1D9C9A05-AFE7-3B44-B9E2-F9FB87FFC5F1}"/>
              </a:ext>
            </a:extLst>
          </p:cNvPr>
          <p:cNvSpPr/>
          <p:nvPr userDrawn="1"/>
        </p:nvSpPr>
        <p:spPr>
          <a:xfrm>
            <a:off x="0" y="5056909"/>
            <a:ext cx="12192000" cy="1801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6622E3-670D-B849-9FC2-250E9F5641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2565" y="5716700"/>
            <a:ext cx="1922558" cy="60278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4082DC1-8C1A-0E40-B8BC-840E76C7C7FF}"/>
              </a:ext>
            </a:extLst>
          </p:cNvPr>
          <p:cNvSpPr/>
          <p:nvPr userDrawn="1"/>
        </p:nvSpPr>
        <p:spPr>
          <a:xfrm>
            <a:off x="10787743" y="5203371"/>
            <a:ext cx="1404257" cy="165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7582203-EF05-4346-8C64-0A10E990D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3366" y="5539443"/>
            <a:ext cx="1310191" cy="978759"/>
          </a:xfrm>
          <a:prstGeom prst="rect">
            <a:avLst/>
          </a:prstGeom>
        </p:spPr>
      </p:pic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4493449-238E-47A8-A9E0-B8682B211E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71697" y="5621889"/>
            <a:ext cx="809947" cy="822602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19664EF-EB10-4647-864B-470BC56220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682" y="5636361"/>
            <a:ext cx="3584325" cy="77585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5388D2-DAA6-FE4B-A913-EE2F04D1E9A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8493" y="1098019"/>
            <a:ext cx="3376701" cy="28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41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  <p15:guide id="2" orient="horz" pos="3475" userDrawn="1">
          <p15:clr>
            <a:srgbClr val="FBAE40"/>
          </p15:clr>
        </p15:guide>
        <p15:guide id="3" pos="5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AED29-23C0-9E45-89D4-DAE4DF82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AFA893-E179-3649-9BE8-E30F9393C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9649691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E93B26-0185-7942-92FB-DBDED4506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2/22/2022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6326CA-B736-6447-88D0-BBB539C8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F3DCB-27FE-DD4B-89D4-C0585810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82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6575AF6-83CE-E045-93AC-AE9888978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6ABE5E-F130-E64E-8F6F-EEEE42620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62D9E1-3092-AF41-B384-639F202E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2/22/2022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01A115-BD99-C945-9107-8A7C473E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61FEA0-07CD-5748-B89A-CD6FAEA0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122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43" indent="0" algn="ctr">
              <a:buNone/>
              <a:defRPr sz="1998"/>
            </a:lvl2pPr>
            <a:lvl3pPr marL="913486" indent="0" algn="ctr">
              <a:buNone/>
              <a:defRPr sz="1798"/>
            </a:lvl3pPr>
            <a:lvl4pPr marL="1370228" indent="0" algn="ctr">
              <a:buNone/>
              <a:defRPr sz="1598"/>
            </a:lvl4pPr>
            <a:lvl5pPr marL="1826971" indent="0" algn="ctr">
              <a:buNone/>
              <a:defRPr sz="1598"/>
            </a:lvl5pPr>
            <a:lvl6pPr marL="2283714" indent="0" algn="ctr">
              <a:buNone/>
              <a:defRPr sz="1598"/>
            </a:lvl6pPr>
            <a:lvl7pPr marL="2740457" indent="0" algn="ctr">
              <a:buNone/>
              <a:defRPr sz="1598"/>
            </a:lvl7pPr>
            <a:lvl8pPr marL="3197200" indent="0" algn="ctr">
              <a:buNone/>
              <a:defRPr sz="1598"/>
            </a:lvl8pPr>
            <a:lvl9pPr marL="3653942" indent="0" algn="ctr">
              <a:buNone/>
              <a:defRPr sz="1598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04DF6-1164-4B53-BDE8-C2159FFBB409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DD3B-97B0-44A3-BD6F-0D7955795D1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5804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A234D-D991-4689-946A-8A5429D92991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24F1C-9367-47B9-A22B-6C5A801641B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426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518EB-26AB-406A-BE4B-5FED2E55849E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D1B80-8FBB-44F5-BD7D-1D628C57E9B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4488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31936-964B-4F42-BA49-4915A08F1153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69AAA-E9A1-4C0A-A7F5-D48CAF8A671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219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9D3C-0D6A-47F0-85EE-0794761C7037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009C9-4826-4E86-8626-1F73D03C72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3285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DE2B-1A1B-4650-A806-20681C0025D5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27383-9845-4117-BEF1-7CA0126B8F8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176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E2B38-E215-4C07-A8B9-0811C7C2EF5C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C109A-FB16-4D2E-BB12-A1E339F3DDA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3217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743" indent="0">
              <a:buNone/>
              <a:defRPr sz="1399"/>
            </a:lvl2pPr>
            <a:lvl3pPr marL="913486" indent="0">
              <a:buNone/>
              <a:defRPr sz="1199"/>
            </a:lvl3pPr>
            <a:lvl4pPr marL="1370228" indent="0">
              <a:buNone/>
              <a:defRPr sz="999"/>
            </a:lvl4pPr>
            <a:lvl5pPr marL="1826971" indent="0">
              <a:buNone/>
              <a:defRPr sz="999"/>
            </a:lvl5pPr>
            <a:lvl6pPr marL="2283714" indent="0">
              <a:buNone/>
              <a:defRPr sz="999"/>
            </a:lvl6pPr>
            <a:lvl7pPr marL="2740457" indent="0">
              <a:buNone/>
              <a:defRPr sz="999"/>
            </a:lvl7pPr>
            <a:lvl8pPr marL="3197200" indent="0">
              <a:buNone/>
              <a:defRPr sz="999"/>
            </a:lvl8pPr>
            <a:lvl9pPr marL="3653942" indent="0">
              <a:buNone/>
              <a:defRPr sz="999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E12DB-2ED2-47EB-8EE4-EC52CC54ABB1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E5372-32EA-4C40-898B-121300778AF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074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53D54-A631-6E47-8407-8D6241D8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A3B2B0-4B85-E944-8BD0-6B2E69CB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496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17849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7"/>
            </a:lvl1pPr>
            <a:lvl2pPr marL="456743" indent="0">
              <a:buNone/>
              <a:defRPr sz="2797"/>
            </a:lvl2pPr>
            <a:lvl3pPr marL="913486" indent="0">
              <a:buNone/>
              <a:defRPr sz="2398"/>
            </a:lvl3pPr>
            <a:lvl4pPr marL="1370228" indent="0">
              <a:buNone/>
              <a:defRPr sz="1998"/>
            </a:lvl4pPr>
            <a:lvl5pPr marL="1826971" indent="0">
              <a:buNone/>
              <a:defRPr sz="1998"/>
            </a:lvl5pPr>
            <a:lvl6pPr marL="2283714" indent="0">
              <a:buNone/>
              <a:defRPr sz="1998"/>
            </a:lvl6pPr>
            <a:lvl7pPr marL="2740457" indent="0">
              <a:buNone/>
              <a:defRPr sz="1998"/>
            </a:lvl7pPr>
            <a:lvl8pPr marL="3197200" indent="0">
              <a:buNone/>
              <a:defRPr sz="1998"/>
            </a:lvl8pPr>
            <a:lvl9pPr marL="3653942" indent="0">
              <a:buNone/>
              <a:defRPr sz="1998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743" indent="0">
              <a:buNone/>
              <a:defRPr sz="1399"/>
            </a:lvl2pPr>
            <a:lvl3pPr marL="913486" indent="0">
              <a:buNone/>
              <a:defRPr sz="1199"/>
            </a:lvl3pPr>
            <a:lvl4pPr marL="1370228" indent="0">
              <a:buNone/>
              <a:defRPr sz="999"/>
            </a:lvl4pPr>
            <a:lvl5pPr marL="1826971" indent="0">
              <a:buNone/>
              <a:defRPr sz="999"/>
            </a:lvl5pPr>
            <a:lvl6pPr marL="2283714" indent="0">
              <a:buNone/>
              <a:defRPr sz="999"/>
            </a:lvl6pPr>
            <a:lvl7pPr marL="2740457" indent="0">
              <a:buNone/>
              <a:defRPr sz="999"/>
            </a:lvl7pPr>
            <a:lvl8pPr marL="3197200" indent="0">
              <a:buNone/>
              <a:defRPr sz="999"/>
            </a:lvl8pPr>
            <a:lvl9pPr marL="3653942" indent="0">
              <a:buNone/>
              <a:defRPr sz="999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83AA6-E82B-4A0E-A970-1F9FBB92860A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8FE77-1BEC-4925-B3E2-20C53424DB2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983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3CD6E-0F56-4A45-8EE2-92FC63D58BD9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0D86C-5B64-4541-8B35-BCDF1B8945E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295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59DB6-8E56-49B4-B984-C6796443AEDA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45FB5-DE0E-40E1-BC06-61F27435E0A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56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. Dia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6"/>
          <p:cNvPicPr>
            <a:picLocks noChangeAspect="1"/>
          </p:cNvPicPr>
          <p:nvPr userDrawn="1"/>
        </p:nvPicPr>
        <p:blipFill>
          <a:blip r:embed="rId2"/>
          <a:srcRect l="-170049" t="-11456" r="12859" b="1326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jdelijke aanduiding voor titel 1"/>
          <p:cNvSpPr>
            <a:spLocks noGrp="1"/>
          </p:cNvSpPr>
          <p:nvPr>
            <p:ph type="title"/>
          </p:nvPr>
        </p:nvSpPr>
        <p:spPr>
          <a:xfrm>
            <a:off x="900000" y="900000"/>
            <a:ext cx="10393200" cy="90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>
              <a:lnSpc>
                <a:spcPts val="2797"/>
              </a:lnSpc>
              <a:defRPr sz="2797"/>
            </a:lvl1pPr>
          </a:lstStyle>
          <a:p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11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00000" y="1908000"/>
            <a:ext cx="4860000" cy="900000"/>
          </a:xfrm>
        </p:spPr>
        <p:txBody>
          <a:bodyPr>
            <a:normAutofit/>
          </a:bodyPr>
          <a:lstStyle>
            <a:lvl1pPr marL="0" marR="0" indent="0" algn="l" defTabSz="913463" rtl="0" eaLnBrk="1" fontAlgn="auto" latinLnBrk="0" hangingPunct="1">
              <a:lnSpc>
                <a:spcPts val="20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99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900000" y="3095999"/>
            <a:ext cx="4860000" cy="2520000"/>
          </a:xfrm>
        </p:spPr>
        <p:txBody>
          <a:bodyPr>
            <a:normAutofit/>
          </a:bodyPr>
          <a:lstStyle>
            <a:lvl1pPr marL="0" marR="0" indent="0" algn="l" defTabSz="913463" rtl="0" eaLnBrk="1" fontAlgn="auto" latinLnBrk="0" hangingPunct="1">
              <a:lnSpc>
                <a:spcPts val="2098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None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097" marR="0" indent="-22836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Char char="•"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1828" marR="0" indent="-22836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Char char="•"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98560" marR="0" indent="-22836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Char char="•"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5292" marR="0" indent="-22836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Char char="•"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2022" marR="0" indent="-22836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Char char="•"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  <a:lvl7pPr marL="2740388" indent="0" algn="ctr">
              <a:buNone/>
              <a:defRPr sz="1598"/>
            </a:lvl7pPr>
            <a:lvl8pPr marL="3197120" indent="0" algn="ctr">
              <a:buNone/>
              <a:defRPr sz="1598"/>
            </a:lvl8pPr>
            <a:lvl9pPr marL="3653851" indent="0" algn="ctr">
              <a:buNone/>
              <a:defRPr sz="1598"/>
            </a:lvl9pPr>
          </a:lstStyle>
          <a:p>
            <a:pPr lvl="0"/>
            <a:r>
              <a:rPr lang="de-DE" noProof="0"/>
              <a:t>Formatvorlage des Untertitelmasters durch Klicken bearbeiten</a:t>
            </a:r>
            <a:endParaRPr lang="nl-NL" noProof="0"/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6433200" y="1907999"/>
            <a:ext cx="4860000" cy="3708000"/>
          </a:xfrm>
        </p:spPr>
        <p:txBody>
          <a:bodyPr>
            <a:normAutofit/>
          </a:bodyPr>
          <a:lstStyle>
            <a:lvl1pPr marL="0" marR="0" indent="0" algn="l" defTabSz="913463" rtl="0" eaLnBrk="1" fontAlgn="auto" latinLnBrk="0" hangingPunct="1">
              <a:lnSpc>
                <a:spcPts val="2098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None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097" marR="0" indent="-22836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Char char="•"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1828" marR="0" indent="-22836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Char char="•"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98560" marR="0" indent="-22836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Char char="•"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5292" marR="0" indent="-22836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Char char="•"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2022" marR="0" indent="-22836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AE32"/>
              </a:buClr>
              <a:buSzTx/>
              <a:buFont typeface="Arial" panose="020B0604020202020204" pitchFamily="34" charset="0"/>
              <a:buChar char="•"/>
              <a:tabLst/>
              <a:defRPr sz="1399" b="0" i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65921823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980790"/>
            <a:ext cx="12192000" cy="5877210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1" y="4494770"/>
            <a:ext cx="1064259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br>
              <a:rPr lang="de-DE"/>
            </a:br>
            <a:r>
              <a:rPr lang="de-DE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351" y="2420839"/>
            <a:ext cx="1064259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/>
              <a:t>Vorname Name</a:t>
            </a:r>
            <a:br>
              <a:rPr lang="de-DE"/>
            </a:br>
            <a:r>
              <a:rPr lang="de-DE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98279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022351" y="3392202"/>
            <a:ext cx="1064259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</a:t>
            </a:r>
            <a:br>
              <a:rPr lang="de-DE"/>
            </a:br>
            <a:r>
              <a:rPr lang="de-DE"/>
              <a:t>durch Klicken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61" y="332262"/>
            <a:ext cx="1371043" cy="46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9" y="349732"/>
            <a:ext cx="1985608" cy="4330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969" y="349731"/>
            <a:ext cx="3497980" cy="432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549" y="349731"/>
            <a:ext cx="576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17334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01 Daten\K - Abbildungen, Zeichnungen\01 - Produkte\CF Geweb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245"/>
            <a:ext cx="12192000" cy="579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 userDrawn="1"/>
        </p:nvSpPr>
        <p:spPr>
          <a:xfrm>
            <a:off x="0" y="980791"/>
            <a:ext cx="12192000" cy="173455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1" y="4494770"/>
            <a:ext cx="1064259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br>
              <a:rPr lang="de-DE"/>
            </a:br>
            <a:r>
              <a:rPr lang="de-DE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351" y="2420839"/>
            <a:ext cx="1064259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/>
              <a:t>Vorname Name</a:t>
            </a:r>
            <a:br>
              <a:rPr lang="de-DE"/>
            </a:br>
            <a:r>
              <a:rPr lang="de-DE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98279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022351" y="3392202"/>
            <a:ext cx="1064259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</a:t>
            </a:r>
            <a:br>
              <a:rPr lang="de-DE"/>
            </a:br>
            <a:r>
              <a:rPr lang="de-DE"/>
              <a:t>durch Klicken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61" y="332262"/>
            <a:ext cx="1371043" cy="46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9" y="349732"/>
            <a:ext cx="1985608" cy="4330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969" y="349731"/>
            <a:ext cx="3497980" cy="432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549" y="349731"/>
            <a:ext cx="576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56831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01 Daten\K - Abbildungen, Zeichnungen\01 - Produkte\CF Geweb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12192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1" y="4494770"/>
            <a:ext cx="1064259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br>
              <a:rPr lang="de-DE"/>
            </a:br>
            <a:r>
              <a:rPr lang="de-DE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351" y="2420839"/>
            <a:ext cx="1064259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/>
              <a:t>Vorname Name</a:t>
            </a:r>
            <a:br>
              <a:rPr lang="de-DE"/>
            </a:br>
            <a:r>
              <a:rPr lang="de-DE"/>
              <a:t>Struktureinheit  der TU Dresden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022351" y="3392202"/>
            <a:ext cx="1064259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</a:t>
            </a:r>
            <a:br>
              <a:rPr lang="de-DE"/>
            </a:br>
            <a:r>
              <a:rPr lang="de-DE"/>
              <a:t>durch Klicken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61" y="332262"/>
            <a:ext cx="1371043" cy="46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9" y="349732"/>
            <a:ext cx="1985608" cy="4330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969" y="349731"/>
            <a:ext cx="3497980" cy="432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549" y="349731"/>
            <a:ext cx="576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70139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1" y="4494770"/>
            <a:ext cx="1064259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br>
              <a:rPr lang="de-DE"/>
            </a:br>
            <a:r>
              <a:rPr lang="de-DE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351" y="2420839"/>
            <a:ext cx="1064259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Vorname Name</a:t>
            </a:r>
            <a:br>
              <a:rPr lang="de-DE"/>
            </a:br>
            <a:r>
              <a:rPr lang="de-DE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22351" y="3392202"/>
            <a:ext cx="1064259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</a:t>
            </a:r>
            <a:br>
              <a:rPr lang="de-DE"/>
            </a:br>
            <a:r>
              <a:rPr lang="de-DE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98327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154724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560" y="328250"/>
            <a:ext cx="1371043" cy="46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9" y="349732"/>
            <a:ext cx="1985608" cy="4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03396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14351" y="1484313"/>
            <a:ext cx="11164268" cy="424973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38606503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55734" y="1484314"/>
            <a:ext cx="6009217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27049" y="1484313"/>
            <a:ext cx="498556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34035" y="2943181"/>
            <a:ext cx="4977765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534035" y="4402050"/>
            <a:ext cx="497776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8855948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A7FFA-6365-AE4E-B65E-E4072BCF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17A569-E64F-9149-B650-09445E8D9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4E037B-EF3F-1F4E-8C61-927191B1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2/22/2022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7FFE56-8603-7344-91F7-1F319DA0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22D9F5-2480-A94E-AAA1-EC39994D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120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165852" y="1484313"/>
            <a:ext cx="5512769" cy="4249738"/>
          </a:xfrm>
          <a:ln w="6350">
            <a:solidFill>
              <a:schemeClr val="bg2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14352" y="1484314"/>
            <a:ext cx="5511800" cy="424973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3608617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14352" y="1484314"/>
            <a:ext cx="5511800" cy="107432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3036815"/>
            <a:ext cx="5872293" cy="2697236"/>
          </a:xfrm>
          <a:ln w="6350">
            <a:solidFill>
              <a:schemeClr val="bg2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7"/>
          <p:cNvSpPr>
            <a:spLocks noGrp="1"/>
          </p:cNvSpPr>
          <p:nvPr>
            <p:ph type="pic" sz="quarter" idx="16"/>
          </p:nvPr>
        </p:nvSpPr>
        <p:spPr>
          <a:xfrm>
            <a:off x="6319707" y="3036815"/>
            <a:ext cx="5872293" cy="2697236"/>
          </a:xfrm>
          <a:ln w="6350">
            <a:solidFill>
              <a:schemeClr val="bg2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11345036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14351" y="1484314"/>
            <a:ext cx="5511800" cy="424973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165851" y="1484314"/>
            <a:ext cx="5511800" cy="424973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59240038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14351" y="1484314"/>
            <a:ext cx="3454400" cy="424973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7725261" y="1484314"/>
            <a:ext cx="3450167" cy="424973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112684" y="1484314"/>
            <a:ext cx="3454400" cy="424973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1808915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56208187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16001"/>
            <a:ext cx="12192000" cy="507682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306465187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2824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16115935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79"/>
            <a:ext cx="10363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699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6794" y="333980"/>
            <a:ext cx="1981562" cy="334835"/>
          </a:xfrm>
        </p:spPr>
        <p:txBody>
          <a:bodyPr lIns="0" tIns="0" rIns="0" bIns="0"/>
          <a:lstStyle>
            <a:lvl1pPr>
              <a:defRPr sz="2176" b="1" i="0">
                <a:solidFill>
                  <a:srgbClr val="9A9B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9648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6794" y="333980"/>
            <a:ext cx="1981562" cy="334835"/>
          </a:xfrm>
        </p:spPr>
        <p:txBody>
          <a:bodyPr lIns="0" tIns="0" rIns="0" bIns="0"/>
          <a:lstStyle>
            <a:lvl1pPr>
              <a:defRPr sz="2176" b="1" i="0">
                <a:solidFill>
                  <a:srgbClr val="9A9B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92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6B7D3-90FD-8841-B15D-9F29384B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94108C-7D4C-8549-9FB8-3197094F7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119292-F6B9-014A-9127-5EB0C5C21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FD5995-0E72-2D47-90C4-7EBDC6244B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2/22/2022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85362F-DF53-8D46-92B2-4B580427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A8EACE-B75C-354F-AE38-7C2132B1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913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6794" y="333980"/>
            <a:ext cx="1981562" cy="334835"/>
          </a:xfrm>
        </p:spPr>
        <p:txBody>
          <a:bodyPr lIns="0" tIns="0" rIns="0" bIns="0"/>
          <a:lstStyle>
            <a:lvl1pPr>
              <a:defRPr sz="2176" b="1" i="0">
                <a:solidFill>
                  <a:srgbClr val="9A9B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4166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549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481E7-64E0-40CA-B60F-81FDFBD6D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B850CD1-4C30-4F10-A180-A2091D137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440ACA-B14A-409B-88F5-69ECDBD6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5EA20-85F1-4A37-9CF9-A46EFF46F229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595810-EA3B-48EF-8B14-B0E69BA65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2C518E-4A4A-4EE0-B993-3AEF9B2A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97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CDBE7-0760-4D61-8ED1-9528E617E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5C5B5C-A507-4544-B68C-5B2E86583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F0D66F-179C-4C7E-9F25-6D6E998ED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1E3EF-4240-4CD9-B645-ADEAC2B88136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AC2F5-26CA-441A-803C-2BFD0AB3C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77E93D-6C3B-4890-9AFC-6DA78FD5B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943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C1A4C-BA6B-4DF7-A298-DD2B30508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21302E-E00F-4CFD-AF75-FF6A86498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8B661D-5FD8-46BD-AD53-83DF22A2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4193C-FFF4-47C0-BA53-53C0E3C73691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1C23E5-B12C-46D0-94F3-424C18614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ABEAAD-2BF7-4B72-B3CB-3A8369E4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5C7275-02DA-4E0D-8B94-F896FB6A9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523" y="0"/>
            <a:ext cx="1981477" cy="1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23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21653-8E37-45B4-BE57-519692BF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8C1CDC-3C18-4953-A1A8-ECE0A5EE8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B2658D-DD31-49A6-A10D-F81D025D2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115A6D6-FA35-4180-9AB5-6D56614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5A211-104E-4659-B664-A867B0A8C2CB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D5627B-56EF-4C16-B81C-98C1A29B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47364C-1587-4B62-982C-B0148AB9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054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1F7F6-1F8D-471D-97BE-FB5FD085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339087-68A8-4821-8FED-FCDE89FC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6566B13-652E-4429-9450-CE6E70688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6426D5-379C-47FA-BB82-63A57FE7F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2505A21-03BB-49FB-B205-FCD29CA2C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CDA6E21-AA2D-46C9-83DA-A99E029A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90233-CE46-479F-9EFC-97050EF1E5E1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7654016-2701-4637-BC14-7DD98157B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E64A24D-D4FE-419C-AD21-72BA2C5A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921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6E6FE-9D88-48FF-8AD8-E8BD28BE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6C33BDE-783F-4C53-A0C4-74AEA446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01F65D-079F-4D78-89A9-2E7BA22C42EF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041310-E3CA-48B7-BDF7-0E3F695E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A76F85-0DFA-4E7D-8BF1-41ACEC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56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34D577-D978-4116-B92F-4E9294B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83509-F33B-4441-9659-95AAD36A35BA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B43CB7-414B-4612-A861-8B06F08A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A326F1-1A8B-428F-AAA1-A34AA1CC3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769635-3C3B-4A1E-B638-6743A6C0C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5466" y="5827222"/>
            <a:ext cx="1456534" cy="10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09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79C51-F7E3-49BB-9407-B77255B6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E47F64-1139-4372-8A45-06AA4B5FA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524614-D7D4-4FE4-B3C0-CC6446F55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75B1EA-9D52-456A-A936-D7B9943EE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6207D-11E4-46A4-955B-81043228A2B5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4028CE-E27F-4810-9F82-1A2080F6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11FEBF-48A2-4646-9ACF-AA3BD624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15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72F64-6D34-F14D-822D-97EEA2C3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4DA5C5-84F3-C542-A10F-F31B1BF0A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A83A7A-EC1F-C549-A786-0DEDB91A3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8CD9C0-6B10-194F-927F-BF7F64537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486114-D9D5-5F47-BA49-5D221358F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40F2438-0134-9F47-8301-67BEE507A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2/22/2022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6D1B2E-3576-BA49-B96C-F5C8A8EF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40A7F54-CD6F-AE4C-AF78-CAA25BA9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836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FED13-875C-4EA3-9EB1-50A2AB33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F01FF51-B8B8-417D-9A45-6823EDA35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044297-7B90-4CC0-A017-45FA2D784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7AFE09-BC75-4934-92C7-8388AEB5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BB863-8C07-44B6-8446-9CA6D98CE374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3AD03E-A74E-46E0-A35F-28C8E573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2E4B75-FED2-4BAE-AF77-5251E0A5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985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4A45E-934B-4E7E-8B4D-7F7E7E3B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CDF54F-1BC8-4470-82F5-9C7BB8D6C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27F5F5-2B29-4DD9-A933-07ECA0A77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1BE78-DB71-4B90-88C3-1A4F05672A39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1CACE7-61D8-4EB7-8702-8EB90E8A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BC418C-99B4-42DE-A621-1426702B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184" y="5865521"/>
            <a:ext cx="1391816" cy="99247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44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4796AF1-D71B-45CB-8FCB-41E9E15AE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F07FCD-9E51-4B40-9A6E-8E6220B4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96543-EF85-4BD4-B159-8E9B99E3EBD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EC82D7-DC2F-4648-AB5E-98869559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77EBD8-A528-4473-B290-06798F02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362C60F-E433-4D7B-9F29-0C2F7CF8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9EBB777E-DCE6-45C5-9DED-F4D33FC6822E}"/>
              </a:ext>
            </a:extLst>
          </p:cNvPr>
          <p:cNvSpPr txBox="1">
            <a:spLocks/>
          </p:cNvSpPr>
          <p:nvPr userDrawn="1"/>
        </p:nvSpPr>
        <p:spPr>
          <a:xfrm>
            <a:off x="10800184" y="5865521"/>
            <a:ext cx="1391816" cy="99247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B6F20-1C46-1043-82F9-EDD9A1972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691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6B20F6-A9E4-0C4A-8DA0-074487C97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2/22/2022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334A0A-6BFE-8E45-9D76-EB8B5ECF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3773ED-D42A-E94D-8744-B979352C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06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6FDDD7-F4AF-F24E-A823-3CD00059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2/22/2022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4CD4F0-6D8B-F741-B58F-C87B42EE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9692F1-BC17-2446-97C5-CD8A15C8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30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FB371-97C5-1C4A-823F-6021C1BE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E3AF4A-1DB0-1F46-8F84-44355347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C08E38-D932-4A43-9E84-7C36CF900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2797C0-4114-E048-A1E1-467D32DA4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2/22/2022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FD3C0C-0AF6-7D4F-A7A0-0384C903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0D5853-BB50-E649-82D9-BD15C417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083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2D5E4-BBE5-CB44-9A61-C60397F0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38B5C1-C2F4-BC4C-9535-FACF18F2B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9C2A78-81FE-104F-AB74-0F8E5706B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5F2209-EB3C-8B4E-8AC4-8685710C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25B793-92F0-7B43-B9F7-736779E7F7F4}" type="datetimeFigureOut">
              <a:t>2/22/2022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708B49-53A0-7E4C-B2DF-3037F781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BF8170-2F4C-1F4A-8CA0-9B31FDA4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164" y="6365604"/>
            <a:ext cx="565673" cy="365125"/>
          </a:xfrm>
          <a:prstGeom prst="rect">
            <a:avLst/>
          </a:prstGeom>
        </p:spPr>
        <p:txBody>
          <a:bodyPr/>
          <a:lstStyle/>
          <a:p>
            <a:fld id="{903CB007-CC67-8440-A833-F8C7245BFC7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59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hteck 49">
            <a:extLst>
              <a:ext uri="{FF2B5EF4-FFF2-40B4-BE49-F238E27FC236}">
                <a16:creationId xmlns:a16="http://schemas.microsoft.com/office/drawing/2014/main" id="{3ABFA077-B452-984C-8C92-A3C844F848AA}"/>
              </a:ext>
            </a:extLst>
          </p:cNvPr>
          <p:cNvSpPr/>
          <p:nvPr userDrawn="1"/>
        </p:nvSpPr>
        <p:spPr>
          <a:xfrm>
            <a:off x="0" y="160396"/>
            <a:ext cx="2349190" cy="185854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439D00DC-BDB5-854C-868D-EFD36660920A}"/>
              </a:ext>
            </a:extLst>
          </p:cNvPr>
          <p:cNvSpPr/>
          <p:nvPr userDrawn="1"/>
        </p:nvSpPr>
        <p:spPr>
          <a:xfrm rot="16200000">
            <a:off x="10896614" y="264349"/>
            <a:ext cx="1559735" cy="1031037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28C7C61-A0DF-FF4E-A619-455938A503B2}"/>
              </a:ext>
            </a:extLst>
          </p:cNvPr>
          <p:cNvSpPr/>
          <p:nvPr userDrawn="1"/>
        </p:nvSpPr>
        <p:spPr>
          <a:xfrm>
            <a:off x="10632265" y="0"/>
            <a:ext cx="1559735" cy="1031037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4C77684-427E-F841-8187-6826845E6B99}"/>
              </a:ext>
            </a:extLst>
          </p:cNvPr>
          <p:cNvSpPr/>
          <p:nvPr userDrawn="1"/>
        </p:nvSpPr>
        <p:spPr>
          <a:xfrm>
            <a:off x="10860000" y="0"/>
            <a:ext cx="1332000" cy="1332000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6CBDB30E-78FD-A346-A7DC-AFCD24BD7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490"/>
            <a:ext cx="9243349" cy="114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F3079FD-95D2-CE43-A7FA-F93DB9478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3982" cy="4046404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839FA2A-2583-D44E-A24D-6A81072E365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73605" y="6100565"/>
            <a:ext cx="1607493" cy="504000"/>
          </a:xfrm>
          <a:prstGeom prst="rect">
            <a:avLst/>
          </a:prstGeom>
        </p:spPr>
      </p:pic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54E1B53-8F96-45BE-A59B-D8AC166A150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66644" y="6100565"/>
            <a:ext cx="496247" cy="504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B52C1E2-41BD-5A47-827B-70DFF4CC3E6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451930" y="6100565"/>
            <a:ext cx="504000" cy="504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860562B-77D1-314E-A796-EEEE37E1482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051365" y="253435"/>
            <a:ext cx="929680" cy="777009"/>
          </a:xfrm>
          <a:prstGeom prst="rect">
            <a:avLst/>
          </a:prstGeom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1795CB62-1C1C-4340-8F3E-68C776B52FBC}"/>
              </a:ext>
            </a:extLst>
          </p:cNvPr>
          <p:cNvSpPr/>
          <p:nvPr userDrawn="1"/>
        </p:nvSpPr>
        <p:spPr>
          <a:xfrm>
            <a:off x="0" y="6567826"/>
            <a:ext cx="7436244" cy="268658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474E408B-FA51-484E-9318-B820B2034E48}"/>
              </a:ext>
            </a:extLst>
          </p:cNvPr>
          <p:cNvSpPr/>
          <p:nvPr userDrawn="1"/>
        </p:nvSpPr>
        <p:spPr>
          <a:xfrm>
            <a:off x="0" y="6712411"/>
            <a:ext cx="7747146" cy="141891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DCD6A4E5-12B4-8643-B613-0F8060B0B541}"/>
              </a:ext>
            </a:extLst>
          </p:cNvPr>
          <p:cNvSpPr/>
          <p:nvPr userDrawn="1"/>
        </p:nvSpPr>
        <p:spPr>
          <a:xfrm>
            <a:off x="0" y="0"/>
            <a:ext cx="2661424" cy="185854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8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Ubuntu" panose="020B0504030602030204" pitchFamily="34" charset="0"/>
          <a:ea typeface="Source Sans Pro" panose="020B0503030403020204" pitchFamily="34" charset="0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38914" y="365126"/>
            <a:ext cx="1051417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38914" y="1825625"/>
            <a:ext cx="1051417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915" y="6356351"/>
            <a:ext cx="2741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99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D998AED-CF5C-4719-B04F-0FD03C5F69A9}" type="datetimeFigureOut">
              <a:rPr lang="nl-NL"/>
              <a:pPr>
                <a:defRPr/>
              </a:pPr>
              <a:t>22-2-2022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9156" y="6356351"/>
            <a:ext cx="4113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99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1155" y="6356351"/>
            <a:ext cx="2741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99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A73F743-F5DF-4108-A54B-2B0A2525278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165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6" kern="1200">
          <a:solidFill>
            <a:schemeClr val="tx1"/>
          </a:solidFill>
          <a:latin typeface="+mj-lt"/>
          <a:ea typeface="Futura"/>
          <a:cs typeface="Futura" panose="020B0602020204020303" pitchFamily="34" charset="-79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 Light"/>
          <a:ea typeface="Futura"/>
          <a:cs typeface="Futura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 Light"/>
          <a:ea typeface="Futura"/>
          <a:cs typeface="Futura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 Light"/>
          <a:ea typeface="Futura"/>
          <a:cs typeface="Futura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 Light"/>
          <a:ea typeface="Futura"/>
          <a:cs typeface="Futura"/>
        </a:defRPr>
      </a:lvl5pPr>
      <a:lvl6pPr marL="456743" algn="l" rtl="0" fontAlgn="base">
        <a:lnSpc>
          <a:spcPct val="90000"/>
        </a:lnSpc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 Light"/>
          <a:ea typeface="Futura"/>
          <a:cs typeface="Futura"/>
        </a:defRPr>
      </a:lvl6pPr>
      <a:lvl7pPr marL="913486" algn="l" rtl="0" fontAlgn="base">
        <a:lnSpc>
          <a:spcPct val="90000"/>
        </a:lnSpc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 Light"/>
          <a:ea typeface="Futura"/>
          <a:cs typeface="Futura"/>
        </a:defRPr>
      </a:lvl7pPr>
      <a:lvl8pPr marL="1370228" algn="l" rtl="0" fontAlgn="base">
        <a:lnSpc>
          <a:spcPct val="90000"/>
        </a:lnSpc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 Light"/>
          <a:ea typeface="Futura"/>
          <a:cs typeface="Futura"/>
        </a:defRPr>
      </a:lvl8pPr>
      <a:lvl9pPr marL="1826971" algn="l" rtl="0" fontAlgn="base">
        <a:lnSpc>
          <a:spcPct val="90000"/>
        </a:lnSpc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 Light"/>
          <a:ea typeface="Futura"/>
          <a:cs typeface="Futura"/>
        </a:defRPr>
      </a:lvl9pPr>
    </p:titleStyle>
    <p:bodyStyle>
      <a:lvl1pPr marL="228371" indent="-228371" algn="l" rtl="0" eaLnBrk="0" fontAlgn="base" hangingPunct="0">
        <a:lnSpc>
          <a:spcPct val="90000"/>
        </a:lnSpc>
        <a:spcBef>
          <a:spcPts val="999"/>
        </a:spcBef>
        <a:spcAft>
          <a:spcPct val="0"/>
        </a:spcAft>
        <a:buFont typeface="Arial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14" indent="-22837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7" indent="-22837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600" indent="-22837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343" indent="-22837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2085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8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1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4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8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4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7050" y="341833"/>
            <a:ext cx="11151569" cy="81228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Das ist eine Überschrift</a:t>
            </a:r>
            <a:br>
              <a:rPr lang="de-DE"/>
            </a:br>
            <a:r>
              <a:rPr lang="de-DE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4351" y="1484313"/>
            <a:ext cx="11164268" cy="424973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Erste Textebene (16pt)</a:t>
            </a:r>
          </a:p>
          <a:p>
            <a:pPr lvl="1"/>
            <a:r>
              <a:rPr lang="de-DE"/>
              <a:t>Zweite Textebene für Aufzählungen</a:t>
            </a:r>
          </a:p>
          <a:p>
            <a:pPr lvl="2"/>
            <a:r>
              <a:rPr lang="de-DE"/>
              <a:t>Dritte Textebene bei viel Text (14pt)</a:t>
            </a:r>
          </a:p>
          <a:p>
            <a:pPr lvl="3"/>
            <a:r>
              <a:rPr lang="de-DE"/>
              <a:t>Vierte Textebene für Aufzählungen bei viel Text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Zwischenseite</a:t>
            </a:r>
          </a:p>
          <a:p>
            <a:pPr lvl="6"/>
            <a:r>
              <a:rPr lang="de-DE"/>
              <a:t>Für den nächsten Präsentationsabschnitt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691302" y="6284095"/>
            <a:ext cx="551180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>
                <a:solidFill>
                  <a:schemeClr val="bg2"/>
                </a:solidFill>
              </a:rPr>
              <a:t>Präsentation des ITM</a:t>
            </a:r>
          </a:p>
          <a:p>
            <a:pPr algn="l"/>
            <a: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Institut für</a:t>
            </a:r>
            <a:r>
              <a:rPr lang="de-DE" sz="800" baseline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Textilmaschinen und Textile Hochleistungswerkstofftechnik</a:t>
            </a:r>
            <a:endParaRPr lang="de-DE" sz="800" baseline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09329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8741836" y="6275708"/>
            <a:ext cx="9225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de-DE" sz="800" baseline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82" y="6262374"/>
            <a:ext cx="1160113" cy="39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295221"/>
            <a:ext cx="1514475" cy="33030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80" y="6294774"/>
            <a:ext cx="1403339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4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6000" indent="-324000" algn="l" defTabSz="914400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6000" indent="-216000" algn="l" defTabSz="914400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6000" indent="-179388" algn="l" defTabSz="914400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73">
          <p15:clr>
            <a:srgbClr val="F26B43"/>
          </p15:clr>
        </p15:guide>
        <p15:guide id="3" pos="243">
          <p15:clr>
            <a:srgbClr val="F26B43"/>
          </p15:clr>
        </p15:guide>
        <p15:guide id="4" pos="660">
          <p15:clr>
            <a:srgbClr val="F26B43"/>
          </p15:clr>
        </p15:guide>
        <p15:guide id="5" pos="726">
          <p15:clr>
            <a:srgbClr val="F26B43"/>
          </p15:clr>
        </p15:guide>
        <p15:guide id="6" pos="1146">
          <p15:clr>
            <a:srgbClr val="F26B43"/>
          </p15:clr>
        </p15:guide>
        <p15:guide id="7" pos="1212">
          <p15:clr>
            <a:srgbClr val="F26B43"/>
          </p15:clr>
        </p15:guide>
        <p15:guide id="8" pos="1701">
          <p15:clr>
            <a:srgbClr val="F26B43"/>
          </p15:clr>
        </p15:guide>
        <p15:guide id="9" pos="1632">
          <p15:clr>
            <a:srgbClr val="F26B43"/>
          </p15:clr>
        </p15:guide>
        <p15:guide id="10" pos="2184">
          <p15:clr>
            <a:srgbClr val="F26B43"/>
          </p15:clr>
        </p15:guide>
        <p15:guide id="11" pos="2117">
          <p15:clr>
            <a:srgbClr val="F26B43"/>
          </p15:clr>
        </p15:guide>
        <p15:guide id="12" pos="2604">
          <p15:clr>
            <a:srgbClr val="F26B43"/>
          </p15:clr>
        </p15:guide>
        <p15:guide id="13" pos="2672">
          <p15:clr>
            <a:srgbClr val="F26B43"/>
          </p15:clr>
        </p15:guide>
        <p15:guide id="14" pos="3089">
          <p15:clr>
            <a:srgbClr val="F26B43"/>
          </p15:clr>
        </p15:guide>
        <p15:guide id="15" pos="3158">
          <p15:clr>
            <a:srgbClr val="F26B43"/>
          </p15:clr>
        </p15:guide>
        <p15:guide id="16" pos="3575">
          <p15:clr>
            <a:srgbClr val="F26B43"/>
          </p15:clr>
        </p15:guide>
        <p15:guide id="17" pos="3642">
          <p15:clr>
            <a:srgbClr val="F26B43"/>
          </p15:clr>
        </p15:guide>
        <p15:guide id="18" pos="3887">
          <p15:clr>
            <a:srgbClr val="F26B43"/>
          </p15:clr>
        </p15:guide>
        <p15:guide id="19" pos="3818">
          <p15:clr>
            <a:srgbClr val="F26B43"/>
          </p15:clr>
        </p15:guide>
        <p15:guide id="20" pos="4061">
          <p15:clr>
            <a:srgbClr val="F26B43"/>
          </p15:clr>
        </p15:guide>
        <p15:guide id="21" pos="4130">
          <p15:clr>
            <a:srgbClr val="F26B43"/>
          </p15:clr>
        </p15:guide>
        <p15:guide id="22" pos="4545">
          <p15:clr>
            <a:srgbClr val="F26B43"/>
          </p15:clr>
        </p15:guide>
        <p15:guide id="23" pos="4614">
          <p15:clr>
            <a:srgbClr val="F26B43"/>
          </p15:clr>
        </p15:guide>
        <p15:guide id="24" pos="5031">
          <p15:clr>
            <a:srgbClr val="F26B43"/>
          </p15:clr>
        </p15:guide>
        <p15:guide id="25" pos="5100">
          <p15:clr>
            <a:srgbClr val="F26B43"/>
          </p15:clr>
        </p15:guide>
        <p15:guide id="26" pos="5586">
          <p15:clr>
            <a:srgbClr val="F26B43"/>
          </p15:clr>
        </p15:guide>
        <p15:guide id="27" pos="5517">
          <p15:clr>
            <a:srgbClr val="F26B43"/>
          </p15:clr>
        </p15:guide>
        <p15:guide id="30" orient="horz" pos="727">
          <p15:clr>
            <a:srgbClr val="F26B43"/>
          </p15:clr>
        </p15:guide>
        <p15:guide id="31" pos="416">
          <p15:clr>
            <a:srgbClr val="F26B43"/>
          </p15:clr>
        </p15:guide>
        <p15:guide id="32" pos="483">
          <p15:clr>
            <a:srgbClr val="F26B43"/>
          </p15:clr>
        </p15:guide>
        <p15:guide id="33" pos="903">
          <p15:clr>
            <a:srgbClr val="F26B43"/>
          </p15:clr>
        </p15:guide>
        <p15:guide id="34" pos="971">
          <p15:clr>
            <a:srgbClr val="F26B43"/>
          </p15:clr>
        </p15:guide>
        <p15:guide id="35" pos="1389">
          <p15:clr>
            <a:srgbClr val="F26B43"/>
          </p15:clr>
        </p15:guide>
        <p15:guide id="36" pos="1457">
          <p15:clr>
            <a:srgbClr val="F26B43"/>
          </p15:clr>
        </p15:guide>
        <p15:guide id="37" pos="1875">
          <p15:clr>
            <a:srgbClr val="F26B43"/>
          </p15:clr>
        </p15:guide>
        <p15:guide id="38" pos="1941">
          <p15:clr>
            <a:srgbClr val="F26B43"/>
          </p15:clr>
        </p15:guide>
        <p15:guide id="39" pos="2358">
          <p15:clr>
            <a:srgbClr val="F26B43"/>
          </p15:clr>
        </p15:guide>
        <p15:guide id="40" pos="2429">
          <p15:clr>
            <a:srgbClr val="F26B43"/>
          </p15:clr>
        </p15:guide>
        <p15:guide id="41" pos="2847">
          <p15:clr>
            <a:srgbClr val="F26B43"/>
          </p15:clr>
        </p15:guide>
        <p15:guide id="42" pos="2913">
          <p15:clr>
            <a:srgbClr val="F26B43"/>
          </p15:clr>
        </p15:guide>
        <p15:guide id="43" pos="3330">
          <p15:clr>
            <a:srgbClr val="F26B43"/>
          </p15:clr>
        </p15:guide>
        <p15:guide id="44" pos="3398">
          <p15:clr>
            <a:srgbClr val="F26B43"/>
          </p15:clr>
        </p15:guide>
        <p15:guide id="45" pos="4302">
          <p15:clr>
            <a:srgbClr val="F26B43"/>
          </p15:clr>
        </p15:guide>
        <p15:guide id="46" pos="4373">
          <p15:clr>
            <a:srgbClr val="F26B43"/>
          </p15:clr>
        </p15:guide>
        <p15:guide id="47" pos="4787">
          <p15:clr>
            <a:srgbClr val="F26B43"/>
          </p15:clr>
        </p15:guide>
        <p15:guide id="48" pos="4859">
          <p15:clr>
            <a:srgbClr val="F26B43"/>
          </p15:clr>
        </p15:guide>
        <p15:guide id="49" pos="5274">
          <p15:clr>
            <a:srgbClr val="F26B43"/>
          </p15:clr>
        </p15:guide>
        <p15:guide id="50" pos="5345">
          <p15:clr>
            <a:srgbClr val="F26B43"/>
          </p15:clr>
        </p15:guide>
        <p15:guide id="51" orient="horz" pos="3612">
          <p15:clr>
            <a:srgbClr val="F26B43"/>
          </p15:clr>
        </p15:guide>
        <p15:guide id="52" orient="horz" pos="3838">
          <p15:clr>
            <a:srgbClr val="F26B43"/>
          </p15:clr>
        </p15:guide>
        <p15:guide id="53" orient="horz" pos="935">
          <p15:clr>
            <a:srgbClr val="F26B43"/>
          </p15:clr>
        </p15:guide>
        <p15:guide id="58" orient="horz" pos="221">
          <p15:clr>
            <a:srgbClr val="F26B43"/>
          </p15:clr>
        </p15:guide>
        <p15:guide id="59" orient="horz" pos="3962">
          <p15:clr>
            <a:srgbClr val="F26B43"/>
          </p15:clr>
        </p15:guide>
        <p15:guide id="60" orient="horz" pos="4167">
          <p15:clr>
            <a:srgbClr val="F26B43"/>
          </p15:clr>
        </p15:guide>
        <p15:guide id="61" orient="horz" pos="619">
          <p15:clr>
            <a:srgbClr val="F26B43"/>
          </p15:clr>
        </p15:guide>
        <p15:guide id="62" orient="horz" pos="490">
          <p15:clr>
            <a:srgbClr val="F26B43"/>
          </p15:clr>
        </p15:guide>
        <p15:guide id="63" orient="horz" pos="40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6794" y="333980"/>
            <a:ext cx="198156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A9B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4558" y="2579644"/>
            <a:ext cx="53428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39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01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783A4C-E9C1-48F3-A71E-AF86F017E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842B-3BC7-4C3C-AA8A-93F96358A9D3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162B98-0B31-4E74-BCAA-0C5A08790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3656AA-BE94-40D0-B9F8-E511D173F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E1DE1-1FAD-487D-B5FD-A8F20A438B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2B9541A-B85E-4ADC-8932-B6258468F83C}"/>
              </a:ext>
            </a:extLst>
          </p:cNvPr>
          <p:cNvSpPr/>
          <p:nvPr userDrawn="1"/>
        </p:nvSpPr>
        <p:spPr>
          <a:xfrm>
            <a:off x="0" y="-1"/>
            <a:ext cx="12192000" cy="120534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38B289B-B96C-4353-A042-774915F89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165934"/>
            <a:ext cx="9361516" cy="873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DFC2C72-37A6-4CA2-AD2F-9E929E01E2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DFCB641-BD19-4DE5-BA24-6C895C76210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1841" y="78520"/>
            <a:ext cx="1511951" cy="10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3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birkeweber@gmail.com" TargetMode="External"/><Relationship Id="rId2" Type="http://schemas.openxmlformats.org/officeDocument/2006/relationships/hyperlink" Target="http://www.birkeweber.com/" TargetMode="Externa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1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13" Type="http://schemas.openxmlformats.org/officeDocument/2006/relationships/image" Target="../media/image88.png"/><Relationship Id="rId18" Type="http://schemas.openxmlformats.org/officeDocument/2006/relationships/image" Target="../media/image93.svg"/><Relationship Id="rId3" Type="http://schemas.openxmlformats.org/officeDocument/2006/relationships/image" Target="../media/image78.png"/><Relationship Id="rId21" Type="http://schemas.openxmlformats.org/officeDocument/2006/relationships/image" Target="../media/image96.jpeg"/><Relationship Id="rId7" Type="http://schemas.openxmlformats.org/officeDocument/2006/relationships/image" Target="../media/image82.tiff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1.svg"/><Relationship Id="rId20" Type="http://schemas.openxmlformats.org/officeDocument/2006/relationships/image" Target="../media/image9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tiff"/><Relationship Id="rId11" Type="http://schemas.openxmlformats.org/officeDocument/2006/relationships/image" Target="../media/image86.png"/><Relationship Id="rId5" Type="http://schemas.openxmlformats.org/officeDocument/2006/relationships/image" Target="../media/image80.svg"/><Relationship Id="rId15" Type="http://schemas.openxmlformats.org/officeDocument/2006/relationships/image" Target="../media/image90.png"/><Relationship Id="rId10" Type="http://schemas.openxmlformats.org/officeDocument/2006/relationships/image" Target="../media/image85.tiff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tiff"/><Relationship Id="rId14" Type="http://schemas.openxmlformats.org/officeDocument/2006/relationships/image" Target="../media/image8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microsoft.com/office/2007/relationships/hdphoto" Target="../media/hdphoto1.wdp"/><Relationship Id="rId7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newfoodsystems.de/aktuelles/unsere-botschafterin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128.png"/><Relationship Id="rId14" Type="http://schemas.openxmlformats.org/officeDocument/2006/relationships/image" Target="../media/image133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128.png"/><Relationship Id="rId14" Type="http://schemas.openxmlformats.org/officeDocument/2006/relationships/image" Target="../media/image133.sv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37.tiff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tiff"/><Relationship Id="rId4" Type="http://schemas.openxmlformats.org/officeDocument/2006/relationships/image" Target="../media/image138.tiff"/><Relationship Id="rId9" Type="http://schemas.openxmlformats.org/officeDocument/2006/relationships/image" Target="../media/image71.sv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1.png"/><Relationship Id="rId4" Type="http://schemas.openxmlformats.org/officeDocument/2006/relationships/image" Target="../media/image144.sv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gif"/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3A20443-8E35-4FA9-9CA6-A88A55C45D7D}"/>
              </a:ext>
            </a:extLst>
          </p:cNvPr>
          <p:cNvSpPr txBox="1"/>
          <p:nvPr/>
        </p:nvSpPr>
        <p:spPr>
          <a:xfrm>
            <a:off x="5413671" y="2100112"/>
            <a:ext cx="6315685" cy="197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6000" b="1">
                <a:solidFill>
                  <a:schemeClr val="bg1"/>
                </a:solidFill>
                <a:latin typeface="Ubuntu" panose="020B0504030602030204" pitchFamily="34" charset="0"/>
                <a:ea typeface="Source Sans Pro" panose="020B0503030403020204" pitchFamily="34" charset="0"/>
              </a:rPr>
              <a:t>1. Bündnistreffen</a:t>
            </a:r>
            <a:endParaRPr lang="de-DE" sz="4800" b="1">
              <a:solidFill>
                <a:schemeClr val="bg1"/>
              </a:solidFill>
              <a:latin typeface="Ubuntu" panose="020B050403060203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>
                <a:solidFill>
                  <a:schemeClr val="bg1"/>
                </a:solidFill>
                <a:latin typeface="Ubuntu" panose="020B0504030602030204" pitchFamily="34" charset="0"/>
                <a:ea typeface="Source Sans Pro SemiBold" panose="020B0503030403020204" pitchFamily="34" charset="0"/>
              </a:rPr>
              <a:t>27. Januar 2022 · </a:t>
            </a:r>
            <a:r>
              <a:rPr lang="de-DE" sz="2400">
                <a:solidFill>
                  <a:schemeClr val="bg1"/>
                </a:solidFill>
                <a:latin typeface="Ubuntu" panose="020B0504030602030204" pitchFamily="34" charset="0"/>
                <a:ea typeface="Source Serif Pro Light" panose="02040303050405020204" pitchFamily="18" charset="0"/>
              </a:rPr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387075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ten NIG\AA Daten Ka\N I G\Wähling\Forschung\Farbstoffe\Bilder-Etiketten\DSCI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524" y="2278071"/>
            <a:ext cx="3452787" cy="46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413907" y="1990637"/>
            <a:ext cx="10515758" cy="718389"/>
          </a:xfrm>
        </p:spPr>
        <p:txBody>
          <a:bodyPr/>
          <a:lstStyle/>
          <a:p>
            <a:pPr eaLnBrk="1" hangingPunct="1"/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Unsere</a:t>
            </a:r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Ausstattung</a:t>
            </a:r>
            <a:b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</a:br>
            <a:br>
              <a:rPr lang="en-US" sz="3596" b="1">
                <a:solidFill>
                  <a:srgbClr val="F73500"/>
                </a:solidFill>
                <a:latin typeface="Futura"/>
                <a:cs typeface="Futura"/>
              </a:rPr>
            </a:br>
            <a:br>
              <a:rPr lang="en-US" sz="3596" b="1">
                <a:solidFill>
                  <a:srgbClr val="F73500"/>
                </a:solidFill>
                <a:latin typeface="Futura"/>
                <a:cs typeface="Futura"/>
              </a:rPr>
            </a:br>
            <a:endParaRPr lang="nl-NL" sz="3596">
              <a:solidFill>
                <a:schemeClr val="bg1"/>
              </a:solidFill>
              <a:latin typeface="Futura"/>
              <a:cs typeface="Futura"/>
            </a:endParaRPr>
          </a:p>
        </p:txBody>
      </p:sp>
      <p:pic>
        <p:nvPicPr>
          <p:cNvPr id="14340" name="Picture 3" descr="E:\NIG GmbH\P R\Logos Stern\Logo+Strich+Typo_2017\Web+Gera╠ête\NIG-LogoStrichTypo_bla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66" y="-239066"/>
            <a:ext cx="12033415" cy="243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9"/>
          <p:cNvSpPr txBox="1">
            <a:spLocks noChangeArrowheads="1"/>
          </p:cNvSpPr>
          <p:nvPr/>
        </p:nvSpPr>
        <p:spPr bwMode="auto">
          <a:xfrm>
            <a:off x="546325" y="2637737"/>
            <a:ext cx="11591756" cy="332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Laborausstattung für Entwicklung und Analytik (</a:t>
            </a:r>
            <a:r>
              <a:rPr lang="de-DE" sz="19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HPLC</a:t>
            </a: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,….)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Technikumsausstattung</a:t>
            </a: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, beispielweise</a:t>
            </a: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Extraktionsanlage (</a:t>
            </a:r>
            <a:r>
              <a:rPr lang="de-DE" sz="19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3x15</a:t>
            </a: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 L Perkolatoren)</a:t>
            </a: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Membrantrenntechnik (Elektrodialyse, Mikro-, Ultra-, Nanofiltration)</a:t>
            </a: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Eindampftechnik</a:t>
            </a: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Trocknungstechnik – Sprühturm</a:t>
            </a: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Mechanische Rohstoffaufbereitung </a:t>
            </a:r>
          </a:p>
        </p:txBody>
      </p:sp>
    </p:spTree>
    <p:extLst>
      <p:ext uri="{BB962C8B-B14F-4D97-AF65-F5344CB8AC3E}">
        <p14:creationId xmlns:p14="http://schemas.microsoft.com/office/powerpoint/2010/main" val="2644735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413907" y="1990637"/>
            <a:ext cx="10515758" cy="718389"/>
          </a:xfrm>
        </p:spPr>
        <p:txBody>
          <a:bodyPr/>
          <a:lstStyle/>
          <a:p>
            <a:pPr eaLnBrk="1" hangingPunct="1"/>
            <a:b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</a:br>
            <a:br>
              <a:rPr lang="en-US" sz="3596" b="1">
                <a:solidFill>
                  <a:srgbClr val="F73500"/>
                </a:solidFill>
                <a:latin typeface="Futura"/>
                <a:cs typeface="Futura"/>
              </a:rPr>
            </a:br>
            <a:br>
              <a:rPr lang="en-US" sz="3596" b="1">
                <a:solidFill>
                  <a:srgbClr val="F73500"/>
                </a:solidFill>
                <a:latin typeface="Futura"/>
                <a:cs typeface="Futura"/>
              </a:rPr>
            </a:br>
            <a:endParaRPr lang="nl-NL" sz="3596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546323" y="1630674"/>
            <a:ext cx="11448188" cy="7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Futura"/>
                <a:cs typeface="Futura" panose="020B0602020204020303" pitchFamily="34" charset="-79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9pPr>
          </a:lstStyle>
          <a:p>
            <a:pPr defTabSz="913486" eaLnBrk="1" hangingPunct="1"/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Schwerpunkt</a:t>
            </a:r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Naturfarben</a:t>
            </a:r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für</a:t>
            </a:r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technische</a:t>
            </a:r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Applikationen</a:t>
            </a:r>
            <a:endParaRPr lang="en-US" sz="3197" b="1">
              <a:solidFill>
                <a:srgbClr val="FF0000"/>
              </a:solidFill>
              <a:latin typeface="Futura"/>
              <a:cs typeface="Futura"/>
            </a:endParaRPr>
          </a:p>
          <a:p>
            <a:pPr defTabSz="913486" eaLnBrk="1" hangingPunct="1"/>
            <a:endParaRPr lang="en-US" sz="3197" b="1">
              <a:solidFill>
                <a:srgbClr val="FF0000"/>
              </a:solidFill>
              <a:latin typeface="Futura"/>
              <a:cs typeface="Futura"/>
            </a:endParaRPr>
          </a:p>
          <a:p>
            <a:pPr marL="456743" indent="-456743" defTabSz="913486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398" b="1">
                <a:solidFill>
                  <a:prstClr val="white"/>
                </a:solidFill>
                <a:latin typeface="Futura"/>
                <a:cs typeface="Futura"/>
              </a:rPr>
              <a:t>Textilien</a:t>
            </a:r>
          </a:p>
          <a:p>
            <a:pPr marL="456743" indent="-456743" defTabSz="913486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398" b="1">
                <a:solidFill>
                  <a:prstClr val="white"/>
                </a:solidFill>
                <a:latin typeface="Futura"/>
                <a:cs typeface="Futura"/>
              </a:rPr>
              <a:t>Leder und Kunstleder</a:t>
            </a:r>
          </a:p>
          <a:p>
            <a:pPr marL="456743" indent="-456743" defTabSz="913486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398" b="1">
                <a:solidFill>
                  <a:prstClr val="white"/>
                </a:solidFill>
                <a:latin typeface="Futura"/>
                <a:cs typeface="Futura"/>
              </a:rPr>
              <a:t>Holz / Papier / Kork</a:t>
            </a:r>
          </a:p>
          <a:p>
            <a:pPr marL="456743" indent="-456743" defTabSz="913486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398" b="1">
                <a:solidFill>
                  <a:prstClr val="white"/>
                </a:solidFill>
                <a:latin typeface="Futura"/>
                <a:cs typeface="Futura"/>
              </a:rPr>
              <a:t>Spielzeug</a:t>
            </a:r>
          </a:p>
          <a:p>
            <a:pPr marL="456743" indent="-456743" defTabSz="913486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398" b="1">
                <a:solidFill>
                  <a:prstClr val="white"/>
                </a:solidFill>
                <a:latin typeface="Futura"/>
                <a:cs typeface="Futura"/>
              </a:rPr>
              <a:t>Kosmetika</a:t>
            </a:r>
          </a:p>
          <a:p>
            <a:pPr marL="456743" indent="-456743" defTabSz="913486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398" b="1">
                <a:solidFill>
                  <a:prstClr val="white"/>
                </a:solidFill>
                <a:latin typeface="Futura"/>
                <a:cs typeface="Futura"/>
              </a:rPr>
              <a:t>Kunststoffe</a:t>
            </a:r>
          </a:p>
          <a:p>
            <a:pPr defTabSz="913486" eaLnBrk="1" hangingPunct="1"/>
            <a:endParaRPr lang="en-US" sz="3197" b="1">
              <a:solidFill>
                <a:srgbClr val="FF0000"/>
              </a:solidFill>
              <a:latin typeface="Futura"/>
              <a:cs typeface="Futura"/>
            </a:endParaRPr>
          </a:p>
          <a:p>
            <a:pPr marL="456743" indent="-456743" defTabSz="913486" eaLnBrk="1" hangingPunct="1">
              <a:buFont typeface="Wingdings" panose="05000000000000000000" pitchFamily="2" charset="2"/>
              <a:buChar char="Ø"/>
            </a:pPr>
            <a:endParaRPr lang="en-US" sz="3197" b="1">
              <a:solidFill>
                <a:srgbClr val="FF0000"/>
              </a:solidFill>
              <a:latin typeface="Futura"/>
              <a:cs typeface="Futura"/>
            </a:endParaRPr>
          </a:p>
          <a:p>
            <a:pPr marL="456743" indent="-456743" defTabSz="913486" eaLnBrk="1" hangingPunct="1">
              <a:buFont typeface="Wingdings" panose="05000000000000000000" pitchFamily="2" charset="2"/>
              <a:buChar char="Ø"/>
            </a:pPr>
            <a:endParaRPr lang="en-US" sz="3197" b="1">
              <a:solidFill>
                <a:srgbClr val="FF0000"/>
              </a:solidFill>
              <a:latin typeface="Futura"/>
              <a:cs typeface="Futura"/>
            </a:endParaRPr>
          </a:p>
          <a:p>
            <a:pPr marL="456743" indent="-456743" defTabSz="913486" eaLnBrk="1" hangingPunct="1">
              <a:buFont typeface="Wingdings" panose="05000000000000000000" pitchFamily="2" charset="2"/>
              <a:buChar char="Ø"/>
            </a:pPr>
            <a:endParaRPr lang="en-US" sz="3197" b="1">
              <a:solidFill>
                <a:srgbClr val="FF0000"/>
              </a:solidFill>
              <a:latin typeface="Futura"/>
              <a:cs typeface="Futura"/>
            </a:endParaRPr>
          </a:p>
          <a:p>
            <a:pPr defTabSz="913486" eaLnBrk="1" hangingPunct="1"/>
            <a:endParaRPr lang="en-US" sz="3197" b="1">
              <a:solidFill>
                <a:srgbClr val="FF0000"/>
              </a:solidFill>
              <a:latin typeface="Futura"/>
              <a:cs typeface="Futura"/>
            </a:endParaRPr>
          </a:p>
          <a:p>
            <a:pPr defTabSz="913486" eaLnBrk="1" hangingPunct="1"/>
            <a:endParaRPr lang="en-US" sz="3197" b="1">
              <a:solidFill>
                <a:srgbClr val="FF0000"/>
              </a:solidFill>
              <a:latin typeface="Futura"/>
              <a:cs typeface="Futura"/>
            </a:endParaRPr>
          </a:p>
          <a:p>
            <a:pPr defTabSz="913486" eaLnBrk="1" hangingPunct="1"/>
            <a:endParaRPr lang="en-US" sz="3197" b="1">
              <a:solidFill>
                <a:srgbClr val="FF0000"/>
              </a:solidFill>
              <a:latin typeface="Futura"/>
              <a:cs typeface="Futura"/>
            </a:endParaRPr>
          </a:p>
          <a:p>
            <a:pPr defTabSz="913486" eaLnBrk="1" hangingPunct="1"/>
            <a:endParaRPr lang="nl-NL" sz="3596">
              <a:solidFill>
                <a:prstClr val="white"/>
              </a:solidFill>
              <a:latin typeface="Futura"/>
              <a:cs typeface="Futura"/>
            </a:endParaRPr>
          </a:p>
        </p:txBody>
      </p:sp>
      <p:pic>
        <p:nvPicPr>
          <p:cNvPr id="7" name="Picture 8" descr="nig_dyes_PowerPo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232" y="119336"/>
            <a:ext cx="5376025" cy="108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24" y="3796917"/>
            <a:ext cx="4798776" cy="305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393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413907" y="1990636"/>
            <a:ext cx="10515758" cy="3812379"/>
          </a:xfrm>
        </p:spPr>
        <p:txBody>
          <a:bodyPr/>
          <a:lstStyle/>
          <a:p>
            <a:pPr eaLnBrk="1" hangingPunct="1"/>
            <a:r>
              <a:rPr lang="en-US" sz="4795" b="1" err="1">
                <a:solidFill>
                  <a:srgbClr val="FF0000"/>
                </a:solidFill>
                <a:latin typeface="Futura"/>
                <a:cs typeface="Futura"/>
              </a:rPr>
              <a:t>Kontakt</a:t>
            </a:r>
            <a:br>
              <a:rPr lang="en-US" sz="2797" b="1">
                <a:solidFill>
                  <a:schemeClr val="bg1"/>
                </a:solidFill>
                <a:latin typeface="Futura"/>
                <a:cs typeface="Futura"/>
              </a:rPr>
            </a:br>
            <a:br>
              <a:rPr lang="en-US" b="1">
                <a:solidFill>
                  <a:schemeClr val="bg1"/>
                </a:solidFill>
                <a:latin typeface="Futura"/>
                <a:cs typeface="Futura"/>
              </a:rPr>
            </a:br>
            <a:r>
              <a:rPr lang="en-US" sz="2398" b="1" err="1">
                <a:solidFill>
                  <a:schemeClr val="bg1"/>
                </a:solidFill>
                <a:latin typeface="Futura"/>
                <a:cs typeface="Futura"/>
              </a:rPr>
              <a:t>NIG</a:t>
            </a:r>
            <a: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  <a:t> </a:t>
            </a:r>
            <a:r>
              <a:rPr lang="en-US" sz="2398" b="1" err="1">
                <a:solidFill>
                  <a:schemeClr val="bg1"/>
                </a:solidFill>
                <a:latin typeface="Futura"/>
                <a:cs typeface="Futura"/>
              </a:rPr>
              <a:t>Nahrungs-Ingenieurtechnik</a:t>
            </a:r>
            <a: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  <a:t> GmbH</a:t>
            </a:r>
            <a:b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</a:br>
            <a:r>
              <a:rPr lang="en-US" sz="2398" b="1" err="1">
                <a:solidFill>
                  <a:schemeClr val="bg1"/>
                </a:solidFill>
                <a:latin typeface="Futura"/>
                <a:cs typeface="Futura"/>
              </a:rPr>
              <a:t>Wasserkunststrasse</a:t>
            </a:r>
            <a: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  <a:t> 26</a:t>
            </a:r>
            <a:b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</a:br>
            <a: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  <a:t>D-39124 Magdeburg</a:t>
            </a:r>
            <a:b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</a:br>
            <a: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  <a:t>Germany</a:t>
            </a:r>
            <a:b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</a:br>
            <a:b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</a:br>
            <a:r>
              <a:rPr lang="en-US" sz="2398" b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  <a:t>	 +49 (0)391 25 24 275</a:t>
            </a:r>
            <a:br>
              <a:rPr lang="en-US" sz="2398" b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</a:br>
            <a:r>
              <a:rPr lang="en-US" sz="2398" b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  <a:t>@  	 </a:t>
            </a:r>
            <a:r>
              <a:rPr lang="en-US" sz="2398" b="1" err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  <a:t>nig.magdeburg@t-online.de</a:t>
            </a:r>
            <a:br>
              <a:rPr lang="en-US" sz="2398" b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</a:br>
            <a:r>
              <a:rPr lang="en-US" sz="2398" b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  <a:t>	 </a:t>
            </a:r>
            <a:r>
              <a:rPr lang="en-US" sz="2398" b="1" err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  <a:t>www.nig-magdeburg.de</a:t>
            </a:r>
            <a:br>
              <a:rPr lang="en-US" sz="2398" b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</a:br>
            <a:r>
              <a:rPr lang="en-US" sz="2398" b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  <a:t>Skype </a:t>
            </a:r>
            <a:r>
              <a:rPr lang="en-US" sz="2398" b="1" err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  <a:t>NIGGMBH</a:t>
            </a:r>
            <a:br>
              <a:rPr lang="en-US" sz="2398" b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</a:br>
            <a:br>
              <a:rPr lang="en-US" sz="2398" b="1">
                <a:solidFill>
                  <a:schemeClr val="bg1"/>
                </a:solidFill>
                <a:latin typeface="Futura"/>
                <a:cs typeface="Futura"/>
                <a:sym typeface="Wingdings" pitchFamily="2" charset="2"/>
              </a:rPr>
            </a:br>
            <a:br>
              <a:rPr lang="en-US" sz="2398" b="1">
                <a:solidFill>
                  <a:schemeClr val="bg1"/>
                </a:solidFill>
                <a:latin typeface="Futura"/>
                <a:cs typeface="Futura"/>
              </a:rPr>
            </a:br>
            <a:br>
              <a:rPr lang="en-US" sz="3596" b="1">
                <a:solidFill>
                  <a:schemeClr val="bg1"/>
                </a:solidFill>
                <a:latin typeface="Futura"/>
                <a:cs typeface="Futura"/>
              </a:rPr>
            </a:br>
            <a:br>
              <a:rPr lang="en-US" sz="3596" b="1">
                <a:solidFill>
                  <a:srgbClr val="F73500"/>
                </a:solidFill>
                <a:latin typeface="Futura"/>
                <a:cs typeface="Futura"/>
              </a:rPr>
            </a:br>
            <a:br>
              <a:rPr lang="en-US" sz="3596" b="1">
                <a:solidFill>
                  <a:srgbClr val="F73500"/>
                </a:solidFill>
                <a:latin typeface="Futura"/>
                <a:cs typeface="Futura"/>
              </a:rPr>
            </a:br>
            <a:endParaRPr lang="nl-NL" sz="3596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36867" name="Titel 1"/>
          <p:cNvSpPr txBox="1">
            <a:spLocks/>
          </p:cNvSpPr>
          <p:nvPr/>
        </p:nvSpPr>
        <p:spPr bwMode="auto">
          <a:xfrm>
            <a:off x="413907" y="3324335"/>
            <a:ext cx="10515758" cy="71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348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96" b="1">
                <a:solidFill>
                  <a:srgbClr val="F73500"/>
                </a:solidFill>
                <a:latin typeface="Futura"/>
                <a:ea typeface="Futura"/>
                <a:cs typeface="Futura"/>
              </a:rPr>
              <a:t>	</a:t>
            </a:r>
            <a:endParaRPr lang="nl-NL" sz="5994">
              <a:solidFill>
                <a:srgbClr val="FF3300"/>
              </a:solidFill>
              <a:latin typeface="Futura"/>
              <a:ea typeface="Futura"/>
              <a:cs typeface="Futur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" y="-311520"/>
            <a:ext cx="12033415" cy="243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8433" y="2148244"/>
            <a:ext cx="1436668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>
                <a:solidFill>
                  <a:srgbClr val="6A6B6A"/>
                </a:solidFill>
              </a:rPr>
              <a:t>Birke</a:t>
            </a:r>
            <a:r>
              <a:rPr spc="-68">
                <a:solidFill>
                  <a:srgbClr val="6A6B6A"/>
                </a:solidFill>
              </a:rPr>
              <a:t> </a:t>
            </a:r>
            <a:r>
              <a:rPr spc="-9">
                <a:solidFill>
                  <a:srgbClr val="6A6B6A"/>
                </a:solidFill>
              </a:rPr>
              <a:t>Weber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7621" y="2714850"/>
            <a:ext cx="3036291" cy="151165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algn="ctr" defTabSz="829178">
              <a:spcBef>
                <a:spcPts val="91"/>
              </a:spcBef>
            </a:pPr>
            <a:r>
              <a:rPr sz="1632" b="1" kern="0" spc="-9">
                <a:solidFill>
                  <a:srgbClr val="6A6B6A"/>
                </a:solidFill>
                <a:latin typeface="Calibri"/>
                <a:cs typeface="Calibri"/>
              </a:rPr>
              <a:t>Weißensee</a:t>
            </a:r>
            <a:r>
              <a:rPr sz="1632" b="1" kern="0" spc="-32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1632" b="1" kern="0">
                <a:solidFill>
                  <a:srgbClr val="6A6B6A"/>
                </a:solidFill>
                <a:latin typeface="Calibri"/>
                <a:cs typeface="Calibri"/>
              </a:rPr>
              <a:t>Kunsthochschule</a:t>
            </a:r>
            <a:r>
              <a:rPr sz="1632" b="1" kern="0" spc="-23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1632" b="1" kern="0" spc="-9">
                <a:solidFill>
                  <a:srgbClr val="6A6B6A"/>
                </a:solidFill>
                <a:latin typeface="Calibri"/>
                <a:cs typeface="Calibri"/>
              </a:rPr>
              <a:t>Berlin </a:t>
            </a:r>
            <a:r>
              <a:rPr sz="1632" b="1" kern="0">
                <a:solidFill>
                  <a:srgbClr val="6A6B6A"/>
                </a:solidFill>
                <a:latin typeface="Calibri"/>
                <a:cs typeface="Calibri"/>
              </a:rPr>
              <a:t>MA</a:t>
            </a:r>
            <a:r>
              <a:rPr sz="1632" b="1" kern="0" spc="-9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1632" b="1" kern="0" spc="-36">
                <a:solidFill>
                  <a:srgbClr val="6A6B6A"/>
                </a:solidFill>
                <a:latin typeface="Calibri"/>
                <a:cs typeface="Calibri"/>
              </a:rPr>
              <a:t>Textil-</a:t>
            </a:r>
            <a:r>
              <a:rPr sz="1632" b="1" kern="0">
                <a:solidFill>
                  <a:srgbClr val="6A6B6A"/>
                </a:solidFill>
                <a:latin typeface="Calibri"/>
                <a:cs typeface="Calibri"/>
              </a:rPr>
              <a:t>und</a:t>
            </a:r>
            <a:r>
              <a:rPr sz="1632" b="1" kern="0" spc="-9">
                <a:solidFill>
                  <a:srgbClr val="6A6B6A"/>
                </a:solidFill>
                <a:latin typeface="Calibri"/>
                <a:cs typeface="Calibri"/>
              </a:rPr>
              <a:t> Flächendesign</a:t>
            </a:r>
            <a:endParaRPr sz="163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29178">
              <a:spcBef>
                <a:spcPts val="18"/>
              </a:spcBef>
            </a:pPr>
            <a:endParaRPr sz="158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7544" marR="272362" algn="ctr" defTabSz="829178"/>
            <a:r>
              <a:rPr sz="1632" b="1" kern="0">
                <a:solidFill>
                  <a:srgbClr val="6A6B6A"/>
                </a:solidFill>
                <a:latin typeface="Calibri"/>
                <a:cs typeface="Calibri"/>
              </a:rPr>
              <a:t>in</a:t>
            </a:r>
            <a:r>
              <a:rPr sz="1632" b="1" kern="0" spc="-27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1632" b="1" kern="0">
                <a:solidFill>
                  <a:srgbClr val="6A6B6A"/>
                </a:solidFill>
                <a:latin typeface="Calibri"/>
                <a:cs typeface="Calibri"/>
              </a:rPr>
              <a:t>Zusammenarbeit</a:t>
            </a:r>
            <a:r>
              <a:rPr sz="1632" b="1" kern="0" spc="-27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1632" b="1" kern="0">
                <a:solidFill>
                  <a:srgbClr val="6A6B6A"/>
                </a:solidFill>
                <a:latin typeface="Calibri"/>
                <a:cs typeface="Calibri"/>
              </a:rPr>
              <a:t>mit</a:t>
            </a:r>
            <a:r>
              <a:rPr sz="1632" b="1" kern="0" spc="-23">
                <a:solidFill>
                  <a:srgbClr val="6A6B6A"/>
                </a:solidFill>
                <a:latin typeface="Calibri"/>
                <a:cs typeface="Calibri"/>
              </a:rPr>
              <a:t> dem </a:t>
            </a:r>
            <a:r>
              <a:rPr sz="1632" b="1" kern="0">
                <a:solidFill>
                  <a:srgbClr val="6A6B6A"/>
                </a:solidFill>
                <a:latin typeface="Calibri"/>
                <a:cs typeface="Calibri"/>
              </a:rPr>
              <a:t>Institut</a:t>
            </a:r>
            <a:r>
              <a:rPr sz="1632" b="1" kern="0" spc="-45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1632" b="1" kern="0">
                <a:solidFill>
                  <a:srgbClr val="6A6B6A"/>
                </a:solidFill>
                <a:latin typeface="Calibri"/>
                <a:cs typeface="Calibri"/>
              </a:rPr>
              <a:t>für</a:t>
            </a:r>
            <a:r>
              <a:rPr sz="1632" b="1" kern="0" spc="-45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1632" b="1" kern="0" spc="-9">
                <a:solidFill>
                  <a:srgbClr val="6A6B6A"/>
                </a:solidFill>
                <a:latin typeface="Calibri"/>
                <a:cs typeface="Calibri"/>
              </a:rPr>
              <a:t>Biotechnologie </a:t>
            </a:r>
            <a:r>
              <a:rPr sz="1632" b="1" kern="0" spc="-18">
                <a:solidFill>
                  <a:srgbClr val="6A6B6A"/>
                </a:solidFill>
                <a:latin typeface="Calibri"/>
                <a:cs typeface="Calibri"/>
              </a:rPr>
              <a:t>Technische</a:t>
            </a:r>
            <a:r>
              <a:rPr sz="1632" b="1" kern="0" spc="-45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1632" b="1" kern="0">
                <a:solidFill>
                  <a:srgbClr val="6A6B6A"/>
                </a:solidFill>
                <a:latin typeface="Calibri"/>
                <a:cs typeface="Calibri"/>
              </a:rPr>
              <a:t>Universität</a:t>
            </a:r>
            <a:r>
              <a:rPr sz="1632" b="1" kern="0" spc="-41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1632" b="1" kern="0" spc="-9">
                <a:solidFill>
                  <a:srgbClr val="6A6B6A"/>
                </a:solidFill>
                <a:latin typeface="Calibri"/>
                <a:cs typeface="Calibri"/>
              </a:rPr>
              <a:t>Berlin</a:t>
            </a:r>
            <a:endParaRPr sz="163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B6CCC-1F85-5244-BEF9-DA56CB49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C9F9F3-215D-5847-BE37-F6C03807D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1295" y="2579644"/>
            <a:ext cx="4249410" cy="276999"/>
          </a:xfrm>
        </p:spPr>
        <p:txBody>
          <a:bodyPr/>
          <a:lstStyle/>
          <a:p>
            <a:r>
              <a:rPr lang="de-DE"/>
              <a:t>Flora</a:t>
            </a:r>
          </a:p>
        </p:txBody>
      </p:sp>
      <p:pic>
        <p:nvPicPr>
          <p:cNvPr id="7" name="Grafik 6" descr="Ein Bild, das Pilz enthält.&#10;&#10;Automatisch generierte Beschreibung">
            <a:extLst>
              <a:ext uri="{FF2B5EF4-FFF2-40B4-BE49-F238E27FC236}">
                <a16:creationId xmlns:a16="http://schemas.microsoft.com/office/drawing/2014/main" id="{0BE5712B-4E83-D148-8B9A-7EE5F6E19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" y="-25911"/>
            <a:ext cx="5501696" cy="6890767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1603E11B-3543-6347-8EFC-46D0E0038930}"/>
              </a:ext>
            </a:extLst>
          </p:cNvPr>
          <p:cNvSpPr txBox="1"/>
          <p:nvPr/>
        </p:nvSpPr>
        <p:spPr>
          <a:xfrm>
            <a:off x="7201572" y="1869683"/>
            <a:ext cx="2767960" cy="3484550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1516" marR="4607" defTabSz="829178">
              <a:lnSpc>
                <a:spcPts val="2720"/>
              </a:lnSpc>
              <a:spcBef>
                <a:spcPts val="73"/>
              </a:spcBef>
            </a:pPr>
            <a:r>
              <a:rPr lang="de-DE" sz="2176" b="1" kern="0">
                <a:solidFill>
                  <a:srgbClr val="9A9B9B"/>
                </a:solidFill>
                <a:latin typeface="Calibri"/>
                <a:cs typeface="Calibri"/>
              </a:rPr>
              <a:t>Flora, Fauna und </a:t>
            </a:r>
            <a:r>
              <a:rPr lang="de-DE" sz="2176" b="1" kern="0" err="1">
                <a:solidFill>
                  <a:srgbClr val="9A9B9B"/>
                </a:solidFill>
                <a:latin typeface="Calibri"/>
                <a:cs typeface="Calibri"/>
              </a:rPr>
              <a:t>Funga</a:t>
            </a:r>
            <a:r>
              <a:rPr lang="de-DE" sz="2176" b="1" kern="0">
                <a:solidFill>
                  <a:srgbClr val="9A9B9B"/>
                </a:solidFill>
                <a:latin typeface="Calibri"/>
                <a:cs typeface="Calibri"/>
              </a:rPr>
              <a:t> bilden die am weitesten entwickelten Organismenreiche auf unserer Erde. Pflanzen, Tiere und Pilze. </a:t>
            </a:r>
          </a:p>
          <a:p>
            <a:pPr marL="11516" marR="4607" defTabSz="829178">
              <a:lnSpc>
                <a:spcPts val="2720"/>
              </a:lnSpc>
              <a:spcBef>
                <a:spcPts val="73"/>
              </a:spcBef>
            </a:pPr>
            <a:r>
              <a:rPr lang="de-DE" sz="2176" b="1" kern="0">
                <a:solidFill>
                  <a:srgbClr val="9A9B9B"/>
                </a:solidFill>
                <a:latin typeface="Calibri"/>
                <a:cs typeface="Calibri"/>
              </a:rPr>
              <a:t>Bisher sind nur ca. 5% der geschätzten 4 </a:t>
            </a:r>
            <a:r>
              <a:rPr lang="de-DE" sz="2176" b="1" kern="0" err="1">
                <a:solidFill>
                  <a:srgbClr val="9A9B9B"/>
                </a:solidFill>
                <a:latin typeface="Calibri"/>
                <a:cs typeface="Calibri"/>
              </a:rPr>
              <a:t>Mio</a:t>
            </a:r>
            <a:r>
              <a:rPr lang="de-DE" sz="2176" b="1" kern="0">
                <a:solidFill>
                  <a:srgbClr val="9A9B9B"/>
                </a:solidFill>
                <a:latin typeface="Calibri"/>
                <a:cs typeface="Calibri"/>
              </a:rPr>
              <a:t> Pilzarten entdeckt.</a:t>
            </a:r>
          </a:p>
          <a:p>
            <a:pPr marL="11516" marR="4607" defTabSz="829178">
              <a:lnSpc>
                <a:spcPts val="2720"/>
              </a:lnSpc>
              <a:spcBef>
                <a:spcPts val="73"/>
              </a:spcBef>
            </a:pPr>
            <a:endParaRPr sz="2176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552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8841" y="333980"/>
            <a:ext cx="1704423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t>MYCO</a:t>
            </a:r>
            <a:r>
              <a:rPr spc="-113"/>
              <a:t> </a:t>
            </a:r>
            <a:r>
              <a:rPr spc="-9"/>
              <a:t>COLORS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50550" y="955864"/>
            <a:ext cx="2542815" cy="1727658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1516" marR="4607" defTabSz="829178">
              <a:lnSpc>
                <a:spcPts val="2720"/>
              </a:lnSpc>
              <a:spcBef>
                <a:spcPts val="73"/>
              </a:spcBef>
            </a:pP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Pilze</a:t>
            </a:r>
            <a:r>
              <a:rPr sz="2176" b="1" kern="0" spc="-45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können</a:t>
            </a:r>
            <a:r>
              <a:rPr sz="2176" b="1" kern="0" spc="-41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als</a:t>
            </a:r>
            <a:r>
              <a:rPr sz="2176" b="1" kern="0" spc="-41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18">
                <a:solidFill>
                  <a:srgbClr val="9CA0A3"/>
                </a:solidFill>
                <a:latin typeface="Calibri"/>
                <a:cs typeface="Calibri"/>
              </a:rPr>
              <a:t>nach-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haltige</a:t>
            </a:r>
            <a:r>
              <a:rPr sz="2176" b="1" kern="0" spc="-95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Ressource</a:t>
            </a:r>
            <a:r>
              <a:rPr sz="2176" b="1" kern="0" spc="-91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23">
                <a:solidFill>
                  <a:srgbClr val="9CA0A3"/>
                </a:solidFill>
                <a:latin typeface="Calibri"/>
                <a:cs typeface="Calibri"/>
              </a:rPr>
              <a:t>zur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Gewinnung</a:t>
            </a:r>
            <a:r>
              <a:rPr sz="2176" b="1" kern="0" spc="-41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von</a:t>
            </a:r>
            <a:r>
              <a:rPr sz="2176" b="1" kern="0" spc="-36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18">
                <a:solidFill>
                  <a:srgbClr val="9CA0A3"/>
                </a:solidFill>
                <a:latin typeface="Calibri"/>
                <a:cs typeface="Calibri"/>
              </a:rPr>
              <a:t>öko-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logischen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Farbstoffen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eingesetzt</a:t>
            </a:r>
            <a:r>
              <a:rPr sz="2176" b="1" kern="0" spc="-68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werden.</a:t>
            </a:r>
            <a:endParaRPr sz="2176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47607" y="11"/>
            <a:ext cx="9695634" cy="6855696"/>
            <a:chOff x="0" y="12"/>
            <a:chExt cx="10692130" cy="756030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1963" y="2376005"/>
              <a:ext cx="2245487" cy="2993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8661" y="12"/>
              <a:ext cx="7073341" cy="2816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252000"/>
              <a:ext cx="2571000" cy="34509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000" y="5100002"/>
              <a:ext cx="3296450" cy="24600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7005" y="2898012"/>
              <a:ext cx="4134866" cy="466199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632504" y="6140771"/>
            <a:ext cx="1333020" cy="56947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Weißensee</a:t>
            </a:r>
            <a:r>
              <a:rPr sz="725" kern="0" spc="-4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Kunsthochschule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Berlin</a:t>
            </a:r>
            <a:r>
              <a:rPr sz="725" kern="0" spc="18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Prof.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Dr.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Zane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Berzina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6" marR="392708" defTabSz="829178"/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Prof.</a:t>
            </a:r>
            <a:r>
              <a:rPr sz="725" kern="0" spc="-36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Dr.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Vera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Meyer</a:t>
            </a:r>
            <a:r>
              <a:rPr sz="725" kern="0" spc="18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Projekt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von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Birke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 Weber,</a:t>
            </a:r>
            <a:r>
              <a:rPr sz="725" kern="0" spc="18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Textil-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und</a:t>
            </a:r>
            <a:r>
              <a:rPr sz="725" kern="0" spc="23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Flächendesign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0681" y="333980"/>
            <a:ext cx="2799054" cy="58871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ts val="2557"/>
              </a:lnSpc>
              <a:spcBef>
                <a:spcPts val="91"/>
              </a:spcBef>
            </a:pPr>
            <a:r>
              <a:t>FIBER</a:t>
            </a:r>
            <a:r>
              <a:rPr spc="-5"/>
              <a:t> </a:t>
            </a:r>
            <a:r>
              <a:rPr spc="-9"/>
              <a:t>FUNGI</a:t>
            </a:r>
          </a:p>
          <a:p>
            <a:pPr marL="11516">
              <a:lnSpc>
                <a:spcPts val="1904"/>
              </a:lnSpc>
            </a:pPr>
            <a:r>
              <a:rPr sz="1632" spc="-18"/>
              <a:t>Myzel-</a:t>
            </a:r>
            <a:r>
              <a:rPr sz="1632"/>
              <a:t>bewachsene</a:t>
            </a:r>
            <a:r>
              <a:rPr sz="1632" spc="18"/>
              <a:t> </a:t>
            </a:r>
            <a:r>
              <a:rPr sz="1632" spc="-18"/>
              <a:t>Textilflächen</a:t>
            </a:r>
            <a:endParaRPr sz="1632"/>
          </a:p>
        </p:txBody>
      </p:sp>
      <p:sp>
        <p:nvSpPr>
          <p:cNvPr id="3" name="object 3"/>
          <p:cNvSpPr txBox="1"/>
          <p:nvPr/>
        </p:nvSpPr>
        <p:spPr>
          <a:xfrm>
            <a:off x="1650681" y="1356375"/>
            <a:ext cx="2767960" cy="3112653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1516" marR="4607" defTabSz="829178">
              <a:lnSpc>
                <a:spcPts val="2720"/>
              </a:lnSpc>
              <a:spcBef>
                <a:spcPts val="73"/>
              </a:spcBef>
            </a:pPr>
            <a:r>
              <a:rPr sz="2176" b="1" kern="0">
                <a:solidFill>
                  <a:srgbClr val="9A9B9B"/>
                </a:solidFill>
                <a:latin typeface="Calibri"/>
                <a:cs typeface="Calibri"/>
              </a:rPr>
              <a:t>Lassen</a:t>
            </a:r>
            <a:r>
              <a:rPr sz="2176" b="1" kern="0" spc="5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A9B9B"/>
                </a:solidFill>
                <a:latin typeface="Calibri"/>
                <a:cs typeface="Calibri"/>
              </a:rPr>
              <a:t>sich</a:t>
            </a:r>
            <a:r>
              <a:rPr sz="2176" b="1" kern="0" spc="18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 spc="-18">
                <a:solidFill>
                  <a:srgbClr val="9A9B9B"/>
                </a:solidFill>
                <a:latin typeface="Calibri"/>
                <a:cs typeface="Calibri"/>
              </a:rPr>
              <a:t>Myzel-</a:t>
            </a:r>
            <a:r>
              <a:rPr sz="2176" b="1" kern="0" spc="-23">
                <a:solidFill>
                  <a:srgbClr val="9A9B9B"/>
                </a:solidFill>
                <a:latin typeface="Calibri"/>
                <a:cs typeface="Calibri"/>
              </a:rPr>
              <a:t>be- </a:t>
            </a:r>
            <a:r>
              <a:rPr sz="2176" b="1" kern="0">
                <a:solidFill>
                  <a:srgbClr val="9A9B9B"/>
                </a:solidFill>
                <a:latin typeface="Calibri"/>
                <a:cs typeface="Calibri"/>
              </a:rPr>
              <a:t>wachsene</a:t>
            </a:r>
            <a:r>
              <a:rPr sz="2176" b="1" kern="0" spc="-50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 spc="-27">
                <a:solidFill>
                  <a:srgbClr val="9A9B9B"/>
                </a:solidFill>
                <a:latin typeface="Calibri"/>
                <a:cs typeface="Calibri"/>
              </a:rPr>
              <a:t>Textilien</a:t>
            </a:r>
            <a:r>
              <a:rPr sz="2176" b="1" kern="0" spc="-50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 spc="-23">
                <a:solidFill>
                  <a:srgbClr val="9A9B9B"/>
                </a:solidFill>
                <a:latin typeface="Calibri"/>
                <a:cs typeface="Calibri"/>
              </a:rPr>
              <a:t>und </a:t>
            </a:r>
            <a:r>
              <a:rPr sz="2176" b="1" kern="0" spc="-9">
                <a:solidFill>
                  <a:srgbClr val="9A9B9B"/>
                </a:solidFill>
                <a:latin typeface="Calibri"/>
                <a:cs typeface="Calibri"/>
              </a:rPr>
              <a:t>textile</a:t>
            </a:r>
            <a:r>
              <a:rPr sz="2176" b="1" kern="0" spc="-63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A9B9B"/>
                </a:solidFill>
                <a:latin typeface="Calibri"/>
                <a:cs typeface="Calibri"/>
              </a:rPr>
              <a:t>Produktionsreste </a:t>
            </a:r>
            <a:r>
              <a:rPr sz="2176" b="1" kern="0">
                <a:solidFill>
                  <a:srgbClr val="9A9B9B"/>
                </a:solidFill>
                <a:latin typeface="Calibri"/>
                <a:cs typeface="Calibri"/>
              </a:rPr>
              <a:t>zu</a:t>
            </a:r>
            <a:r>
              <a:rPr sz="2176" b="1" kern="0" spc="-23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A9B9B"/>
                </a:solidFill>
                <a:latin typeface="Calibri"/>
                <a:cs typeface="Calibri"/>
              </a:rPr>
              <a:t>dreidimensionalen, </a:t>
            </a:r>
            <a:r>
              <a:rPr sz="2176" b="1" kern="0">
                <a:solidFill>
                  <a:srgbClr val="9A9B9B"/>
                </a:solidFill>
                <a:latin typeface="Calibri"/>
                <a:cs typeface="Calibri"/>
              </a:rPr>
              <a:t>anwendbaren</a:t>
            </a:r>
            <a:r>
              <a:rPr sz="2176" b="1" kern="0" spc="-95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A9B9B"/>
                </a:solidFill>
                <a:latin typeface="Calibri"/>
                <a:cs typeface="Calibri"/>
              </a:rPr>
              <a:t>Flächen- </a:t>
            </a:r>
            <a:r>
              <a:rPr sz="2176" b="1" kern="0">
                <a:solidFill>
                  <a:srgbClr val="9A9B9B"/>
                </a:solidFill>
                <a:latin typeface="Calibri"/>
                <a:cs typeface="Calibri"/>
              </a:rPr>
              <a:t>gebilden</a:t>
            </a:r>
            <a:r>
              <a:rPr sz="2176" b="1" kern="0" spc="-36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A9B9B"/>
                </a:solidFill>
                <a:latin typeface="Calibri"/>
                <a:cs typeface="Calibri"/>
              </a:rPr>
              <a:t>formen,</a:t>
            </a:r>
            <a:r>
              <a:rPr sz="2176" b="1" kern="0" spc="-32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A9B9B"/>
                </a:solidFill>
                <a:latin typeface="Calibri"/>
                <a:cs typeface="Calibri"/>
              </a:rPr>
              <a:t>die</a:t>
            </a:r>
            <a:r>
              <a:rPr sz="2176" b="1" kern="0" spc="-27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 spc="-23">
                <a:solidFill>
                  <a:srgbClr val="9A9B9B"/>
                </a:solidFill>
                <a:latin typeface="Calibri"/>
                <a:cs typeface="Calibri"/>
              </a:rPr>
              <a:t>in </a:t>
            </a:r>
            <a:r>
              <a:rPr sz="2176" b="1" kern="0">
                <a:solidFill>
                  <a:srgbClr val="9A9B9B"/>
                </a:solidFill>
                <a:latin typeface="Calibri"/>
                <a:cs typeface="Calibri"/>
              </a:rPr>
              <a:t>geschlossenen</a:t>
            </a:r>
            <a:r>
              <a:rPr sz="2176" b="1" kern="0" spc="-82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 spc="-18">
                <a:solidFill>
                  <a:srgbClr val="9A9B9B"/>
                </a:solidFill>
                <a:latin typeface="Calibri"/>
                <a:cs typeface="Calibri"/>
              </a:rPr>
              <a:t>Mate- </a:t>
            </a:r>
            <a:r>
              <a:rPr sz="2176" b="1" kern="0" spc="-9">
                <a:solidFill>
                  <a:srgbClr val="9A9B9B"/>
                </a:solidFill>
                <a:latin typeface="Calibri"/>
                <a:cs typeface="Calibri"/>
              </a:rPr>
              <a:t>rialkreisläufen</a:t>
            </a:r>
            <a:r>
              <a:rPr sz="2176" b="1" kern="0" spc="5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A9B9B"/>
                </a:solidFill>
                <a:latin typeface="Calibri"/>
                <a:cs typeface="Calibri"/>
              </a:rPr>
              <a:t>funktio- nieren?</a:t>
            </a:r>
            <a:endParaRPr sz="2176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58791" y="11"/>
            <a:ext cx="5239950" cy="6651857"/>
            <a:chOff x="4644000" y="12"/>
            <a:chExt cx="5778500" cy="73355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6005" y="12"/>
              <a:ext cx="4535995" cy="57340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4000" y="3214113"/>
              <a:ext cx="3239999" cy="412113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3405" y="4912440"/>
            <a:ext cx="2910824" cy="194297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669865" y="5901375"/>
            <a:ext cx="1333020" cy="56947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Weißensee</a:t>
            </a:r>
            <a:r>
              <a:rPr sz="725" kern="0" spc="-4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Kunsthochschule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Berlin</a:t>
            </a:r>
            <a:r>
              <a:rPr sz="725" kern="0" spc="18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Prof.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Dr.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Zane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Berzina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6" marR="392708" defTabSz="829178"/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Prof.</a:t>
            </a:r>
            <a:r>
              <a:rPr sz="725" kern="0" spc="-36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Dr.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Vera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Meyer</a:t>
            </a:r>
            <a:r>
              <a:rPr sz="725" kern="0" spc="18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Projekt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von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Birke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 Weber,</a:t>
            </a:r>
            <a:r>
              <a:rPr sz="725" kern="0" spc="18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Textil-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und</a:t>
            </a:r>
            <a:r>
              <a:rPr sz="725" kern="0" spc="23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Flächendesign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7169" y="302854"/>
            <a:ext cx="1796882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pc="-50"/>
              <a:t>MY-</a:t>
            </a:r>
            <a:r>
              <a:t>CO</a:t>
            </a:r>
            <a:r>
              <a:rPr spc="-5"/>
              <a:t> </a:t>
            </a:r>
            <a:r>
              <a:rPr spc="-27"/>
              <a:t>SPACE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50680" y="642618"/>
            <a:ext cx="3141666" cy="4025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1270" b="1" kern="0">
                <a:solidFill>
                  <a:srgbClr val="9A9B9B"/>
                </a:solidFill>
                <a:latin typeface="Calibri"/>
                <a:cs typeface="Calibri"/>
              </a:rPr>
              <a:t>Eine</a:t>
            </a:r>
            <a:r>
              <a:rPr sz="1270" b="1" kern="0" spc="-5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1270" b="1" kern="0" spc="-9">
                <a:solidFill>
                  <a:srgbClr val="9A9B9B"/>
                </a:solidFill>
                <a:latin typeface="Calibri"/>
                <a:cs typeface="Calibri"/>
              </a:rPr>
              <a:t>kollaborative</a:t>
            </a:r>
            <a:r>
              <a:rPr sz="1270" b="1" kern="0" spc="-5">
                <a:solidFill>
                  <a:srgbClr val="9A9B9B"/>
                </a:solidFill>
                <a:latin typeface="Calibri"/>
                <a:cs typeface="Calibri"/>
              </a:rPr>
              <a:t> </a:t>
            </a:r>
            <a:r>
              <a:rPr sz="1270" b="1" kern="0">
                <a:solidFill>
                  <a:srgbClr val="9A9B9B"/>
                </a:solidFill>
                <a:latin typeface="Calibri"/>
                <a:cs typeface="Calibri"/>
              </a:rPr>
              <a:t>Arbeit des </a:t>
            </a:r>
            <a:r>
              <a:rPr sz="1270" b="1" kern="0" spc="-9">
                <a:solidFill>
                  <a:srgbClr val="9A9B9B"/>
                </a:solidFill>
                <a:latin typeface="Calibri"/>
                <a:cs typeface="Calibri"/>
              </a:rPr>
              <a:t>interdisziplinären </a:t>
            </a:r>
            <a:r>
              <a:rPr sz="1270" b="1" kern="0">
                <a:solidFill>
                  <a:srgbClr val="9A9B9B"/>
                </a:solidFill>
                <a:latin typeface="Calibri"/>
                <a:cs typeface="Calibri"/>
              </a:rPr>
              <a:t>ArtSci-Kollektivs</a:t>
            </a:r>
            <a:r>
              <a:rPr sz="1270" b="1" kern="0" spc="-32">
                <a:solidFill>
                  <a:srgbClr val="9A9B9B"/>
                </a:solidFill>
                <a:latin typeface="Calibri"/>
                <a:cs typeface="Calibri"/>
              </a:rPr>
              <a:t> MY-</a:t>
            </a:r>
            <a:r>
              <a:rPr sz="1270" b="1" kern="0" spc="-9">
                <a:solidFill>
                  <a:srgbClr val="9A9B9B"/>
                </a:solidFill>
                <a:latin typeface="Calibri"/>
                <a:cs typeface="Calibri"/>
              </a:rPr>
              <a:t>CO-</a:t>
            </a:r>
            <a:r>
              <a:rPr sz="1270" b="1" kern="0" spc="-45">
                <a:solidFill>
                  <a:srgbClr val="9A9B9B"/>
                </a:solidFill>
                <a:latin typeface="Calibri"/>
                <a:cs typeface="Calibri"/>
              </a:rPr>
              <a:t>X</a:t>
            </a:r>
            <a:endParaRPr sz="127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0624" y="1508649"/>
            <a:ext cx="2565848" cy="3458902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1516" marR="4607" defTabSz="829178">
              <a:lnSpc>
                <a:spcPts val="2720"/>
              </a:lnSpc>
              <a:spcBef>
                <a:spcPts val="73"/>
              </a:spcBef>
            </a:pP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Eine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bewohnbare </a:t>
            </a:r>
            <a:r>
              <a:rPr sz="2176" b="1" kern="0" spc="-18">
                <a:solidFill>
                  <a:srgbClr val="9CA0A3"/>
                </a:solidFill>
                <a:latin typeface="Calibri"/>
                <a:cs typeface="Calibri"/>
              </a:rPr>
              <a:t>Skulptur.</a:t>
            </a:r>
            <a:r>
              <a:rPr sz="2176" b="1" kern="0" spc="-41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Sie</a:t>
            </a:r>
            <a:r>
              <a:rPr sz="2176" b="1" kern="0" spc="-36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ermög-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licht</a:t>
            </a:r>
            <a:r>
              <a:rPr sz="2176" b="1" kern="0" spc="-23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eine</a:t>
            </a:r>
            <a:r>
              <a:rPr sz="2176" b="1" kern="0" spc="-18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künstle- risch-wissenschaftli-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che</a:t>
            </a:r>
            <a:r>
              <a:rPr sz="2176" b="1" kern="0" spc="-32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Diskussion</a:t>
            </a:r>
            <a:r>
              <a:rPr sz="2176" b="1" kern="0" spc="-23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18">
                <a:solidFill>
                  <a:srgbClr val="9CA0A3"/>
                </a:solidFill>
                <a:latin typeface="Calibri"/>
                <a:cs typeface="Calibri"/>
              </a:rPr>
              <a:t>über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die</a:t>
            </a:r>
            <a:r>
              <a:rPr sz="2176" b="1" kern="0" spc="-59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zukünftige</a:t>
            </a:r>
            <a:r>
              <a:rPr sz="2176" b="1" kern="0" spc="-63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gesell- schaftliche</a:t>
            </a:r>
            <a:r>
              <a:rPr sz="2176" b="1" kern="0" spc="-32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Bedeutung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von</a:t>
            </a:r>
            <a:r>
              <a:rPr sz="2176" b="1" kern="0" spc="-27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Pilzen</a:t>
            </a:r>
            <a:r>
              <a:rPr sz="2176" b="1" kern="0" spc="-27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für</a:t>
            </a:r>
            <a:r>
              <a:rPr sz="2176" b="1" kern="0" spc="-27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die</a:t>
            </a:r>
            <a:r>
              <a:rPr sz="2176" b="1" kern="0" spc="-23">
                <a:solidFill>
                  <a:srgbClr val="9CA0A3"/>
                </a:solidFill>
                <a:latin typeface="Calibri"/>
                <a:cs typeface="Calibri"/>
              </a:rPr>
              <a:t> Ge-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staltung</a:t>
            </a:r>
            <a:r>
              <a:rPr sz="2176" b="1" kern="0" spc="-41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von</a:t>
            </a:r>
            <a:r>
              <a:rPr sz="2176" b="1" kern="0" spc="-36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18">
                <a:solidFill>
                  <a:srgbClr val="9CA0A3"/>
                </a:solidFill>
                <a:latin typeface="Calibri"/>
                <a:cs typeface="Calibri"/>
              </a:rPr>
              <a:t>Orten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und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Räumen.</a:t>
            </a:r>
            <a:endParaRPr sz="2176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48622" y="11"/>
            <a:ext cx="2214953" cy="327797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41838" y="1579415"/>
            <a:ext cx="1269925" cy="169323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99148" y="1579415"/>
            <a:ext cx="1195123" cy="168950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64987" y="1579415"/>
            <a:ext cx="1269925" cy="169323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650680" y="5645657"/>
            <a:ext cx="1467762" cy="68104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MY-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Co-Space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6" defTabSz="829178"/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MY-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CO-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X</a:t>
            </a:r>
            <a:r>
              <a:rPr sz="725" kern="0" spc="14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Kollektiv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6" defTabSz="829178"/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TU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Berlin, UDK Berlin, KH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Berlin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6" marR="4607" defTabSz="829178"/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Prof.</a:t>
            </a:r>
            <a:r>
              <a:rPr sz="725" kern="0" spc="-32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Dr.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Vera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Meyer,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Prof.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Sven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Pfeiffer</a:t>
            </a:r>
            <a:r>
              <a:rPr sz="725" kern="0" spc="18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Prof.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Dr.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Zane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Berzina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6" defTabSz="829178"/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Birke</a:t>
            </a:r>
            <a:r>
              <a:rPr sz="725" kern="0" spc="5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Weber,</a:t>
            </a:r>
            <a:r>
              <a:rPr sz="725" kern="0" spc="9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Textil-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und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Flächendesign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99148" y="3438984"/>
            <a:ext cx="3132545" cy="313254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99303" y="3427712"/>
            <a:ext cx="3143819" cy="31438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6120" y="333980"/>
            <a:ext cx="2034943" cy="58871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ts val="2557"/>
              </a:lnSpc>
              <a:spcBef>
                <a:spcPts val="91"/>
              </a:spcBef>
            </a:pPr>
            <a:r>
              <a:rPr spc="-9"/>
              <a:t>HYPHORA</a:t>
            </a:r>
          </a:p>
          <a:p>
            <a:pPr marL="11516">
              <a:lnSpc>
                <a:spcPts val="1904"/>
              </a:lnSpc>
            </a:pPr>
            <a:r>
              <a:rPr sz="1632" spc="-18"/>
              <a:t>Myzel-</a:t>
            </a:r>
            <a:r>
              <a:rPr sz="1632" spc="-36"/>
              <a:t>Textil-</a:t>
            </a:r>
            <a:r>
              <a:rPr sz="1632" spc="-9"/>
              <a:t>Komposite</a:t>
            </a:r>
            <a:endParaRPr sz="1632"/>
          </a:p>
        </p:txBody>
      </p:sp>
      <p:sp>
        <p:nvSpPr>
          <p:cNvPr id="3" name="object 3"/>
          <p:cNvSpPr txBox="1"/>
          <p:nvPr/>
        </p:nvSpPr>
        <p:spPr>
          <a:xfrm>
            <a:off x="1650680" y="1370454"/>
            <a:ext cx="3335716" cy="1763361"/>
          </a:xfrm>
          <a:prstGeom prst="rect">
            <a:avLst/>
          </a:prstGeom>
        </p:spPr>
        <p:txBody>
          <a:bodyPr vert="horz" wrap="square" lIns="0" tIns="66795" rIns="0" bIns="0" rtlCol="0">
            <a:spAutoFit/>
          </a:bodyPr>
          <a:lstStyle/>
          <a:p>
            <a:pPr marL="11516" marR="4607" defTabSz="829178">
              <a:lnSpc>
                <a:spcPts val="2176"/>
              </a:lnSpc>
              <a:spcBef>
                <a:spcPts val="526"/>
              </a:spcBef>
            </a:pP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Lassen</a:t>
            </a:r>
            <a:r>
              <a:rPr sz="2176" b="1" kern="0" spc="5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sich</a:t>
            </a:r>
            <a:r>
              <a:rPr sz="2176" b="1" kern="0" spc="9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aus</a:t>
            </a:r>
            <a:r>
              <a:rPr sz="2176" b="1" kern="0" spc="9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Pilz-</a:t>
            </a:r>
            <a:r>
              <a:rPr sz="2176" b="1" kern="0" spc="-18">
                <a:solidFill>
                  <a:srgbClr val="9CA0A3"/>
                </a:solidFill>
                <a:latin typeface="Calibri"/>
                <a:cs typeface="Calibri"/>
              </a:rPr>
              <a:t>Myzel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und</a:t>
            </a:r>
            <a:r>
              <a:rPr sz="2176" b="1" kern="0" spc="-36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Zellulose</a:t>
            </a:r>
            <a:r>
              <a:rPr sz="2176" b="1" kern="0" spc="-41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basierten</a:t>
            </a:r>
            <a:r>
              <a:rPr sz="2176" b="1" kern="0" spc="-36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18">
                <a:solidFill>
                  <a:srgbClr val="9CA0A3"/>
                </a:solidFill>
                <a:latin typeface="Calibri"/>
                <a:cs typeface="Calibri"/>
              </a:rPr>
              <a:t>Tex-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tilien,</a:t>
            </a:r>
            <a:r>
              <a:rPr sz="2176" b="1" kern="0" spc="-63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innovative</a:t>
            </a:r>
            <a:r>
              <a:rPr sz="2176" b="1" kern="0" spc="-63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Materialien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herstellen,</a:t>
            </a:r>
            <a:r>
              <a:rPr sz="2176" b="1" kern="0" spc="-50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die</a:t>
            </a:r>
            <a:r>
              <a:rPr sz="2176" b="1" kern="0" spc="-36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in</a:t>
            </a:r>
            <a:r>
              <a:rPr sz="2176" b="1" kern="0" spc="-32">
                <a:solidFill>
                  <a:srgbClr val="9CA0A3"/>
                </a:solidFill>
                <a:latin typeface="Calibri"/>
                <a:cs typeface="Calibri"/>
              </a:rPr>
              <a:t>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geschlos- </a:t>
            </a:r>
            <a:r>
              <a:rPr sz="2176" b="1" kern="0">
                <a:solidFill>
                  <a:srgbClr val="9CA0A3"/>
                </a:solidFill>
                <a:latin typeface="Calibri"/>
                <a:cs typeface="Calibri"/>
              </a:rPr>
              <a:t>senen </a:t>
            </a:r>
            <a:r>
              <a:rPr sz="2176" b="1" kern="0" spc="-9">
                <a:solidFill>
                  <a:srgbClr val="9CA0A3"/>
                </a:solidFill>
                <a:latin typeface="Calibri"/>
                <a:cs typeface="Calibri"/>
              </a:rPr>
              <a:t>Materialkreisläufen funktionieren?</a:t>
            </a:r>
            <a:endParaRPr sz="2176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44533" y="11"/>
            <a:ext cx="5598685" cy="5622293"/>
            <a:chOff x="4517999" y="12"/>
            <a:chExt cx="6174105" cy="62001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7999" y="12"/>
              <a:ext cx="6173990" cy="37326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0003" y="3728504"/>
              <a:ext cx="3689832" cy="247154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247607" y="3468524"/>
            <a:ext cx="5582562" cy="3363932"/>
            <a:chOff x="0" y="3825011"/>
            <a:chExt cx="6156325" cy="37096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825011"/>
              <a:ext cx="2609989" cy="34469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9989" y="4865814"/>
              <a:ext cx="3546005" cy="266849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022972" y="5901375"/>
            <a:ext cx="1333020" cy="56947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Weißensee</a:t>
            </a:r>
            <a:r>
              <a:rPr sz="725" kern="0" spc="-4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Kunsthochschule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Berlin</a:t>
            </a:r>
            <a:r>
              <a:rPr sz="725" kern="0" spc="18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Prof.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Dr.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Zane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Berzina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6" marR="392708" defTabSz="829178"/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Prof.</a:t>
            </a:r>
            <a:r>
              <a:rPr sz="725" kern="0" spc="-36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Dr.</a:t>
            </a:r>
            <a:r>
              <a:rPr sz="725" kern="0" spc="-18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Vera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Meyer</a:t>
            </a:r>
            <a:r>
              <a:rPr sz="725" kern="0" spc="18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Projekt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von</a:t>
            </a:r>
            <a:r>
              <a:rPr sz="725" kern="0" spc="-27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Birke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 Weber,</a:t>
            </a:r>
            <a:r>
              <a:rPr sz="725" kern="0" spc="181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23">
                <a:solidFill>
                  <a:srgbClr val="9C9B9B"/>
                </a:solidFill>
                <a:latin typeface="Calibri"/>
                <a:cs typeface="Calibri"/>
              </a:rPr>
              <a:t>Textil-</a:t>
            </a:r>
            <a:r>
              <a:rPr sz="725" kern="0">
                <a:solidFill>
                  <a:srgbClr val="9C9B9B"/>
                </a:solidFill>
                <a:latin typeface="Calibri"/>
                <a:cs typeface="Calibri"/>
              </a:rPr>
              <a:t>und</a:t>
            </a:r>
            <a:r>
              <a:rPr sz="725" kern="0" spc="23">
                <a:solidFill>
                  <a:srgbClr val="9C9B9B"/>
                </a:solidFill>
                <a:latin typeface="Calibri"/>
                <a:cs typeface="Calibri"/>
              </a:rPr>
              <a:t> </a:t>
            </a:r>
            <a:r>
              <a:rPr sz="725" kern="0" spc="-9">
                <a:solidFill>
                  <a:srgbClr val="9C9B9B"/>
                </a:solidFill>
                <a:latin typeface="Calibri"/>
                <a:cs typeface="Calibri"/>
              </a:rPr>
              <a:t>Flächendesign</a:t>
            </a:r>
            <a:endParaRPr sz="725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3452" y="1324924"/>
            <a:ext cx="3651516" cy="265510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352545" y="769958"/>
            <a:ext cx="8282575" cy="6020184"/>
            <a:chOff x="1218501" y="849092"/>
            <a:chExt cx="9133840" cy="66389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4799" y="849092"/>
              <a:ext cx="5067415" cy="31159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0537" y="3981094"/>
              <a:ext cx="4495939" cy="29279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8501" y="4557092"/>
              <a:ext cx="4066298" cy="293090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50680" y="333980"/>
            <a:ext cx="2540512" cy="58871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ts val="2557"/>
              </a:lnSpc>
              <a:spcBef>
                <a:spcPts val="91"/>
              </a:spcBef>
            </a:pPr>
            <a:r>
              <a:rPr spc="-9"/>
              <a:t>Anwendungsbeispiele</a:t>
            </a:r>
          </a:p>
          <a:p>
            <a:pPr marL="11516">
              <a:lnSpc>
                <a:spcPts val="1904"/>
              </a:lnSpc>
            </a:pPr>
            <a:r>
              <a:rPr sz="1632" spc="-18"/>
              <a:t>Myzel-</a:t>
            </a:r>
            <a:r>
              <a:rPr sz="1632" spc="-9"/>
              <a:t>(Zellulose)-Komposite</a:t>
            </a:r>
            <a:endParaRPr sz="1632"/>
          </a:p>
        </p:txBody>
      </p:sp>
      <p:sp>
        <p:nvSpPr>
          <p:cNvPr id="8" name="object 8"/>
          <p:cNvSpPr txBox="1"/>
          <p:nvPr/>
        </p:nvSpPr>
        <p:spPr>
          <a:xfrm>
            <a:off x="4477765" y="4341055"/>
            <a:ext cx="1042808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kern="0" spc="-9">
                <a:solidFill>
                  <a:srgbClr val="131413"/>
                </a:solidFill>
                <a:latin typeface="Calibri"/>
                <a:cs typeface="Calibri"/>
              </a:rPr>
              <a:t>MycoWorks</a:t>
            </a:r>
            <a:endParaRPr sz="163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09738" y="6318647"/>
            <a:ext cx="83378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kern="0" spc="-9">
                <a:solidFill>
                  <a:srgbClr val="131413"/>
                </a:solidFill>
                <a:latin typeface="Calibri"/>
                <a:cs typeface="Calibri"/>
              </a:rPr>
              <a:t>Ecovative</a:t>
            </a:r>
            <a:endParaRPr sz="163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70885" y="3035099"/>
            <a:ext cx="82457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kern="0">
                <a:solidFill>
                  <a:srgbClr val="131413"/>
                </a:solidFill>
                <a:latin typeface="Calibri"/>
                <a:cs typeface="Calibri"/>
              </a:rPr>
              <a:t>3D-</a:t>
            </a:r>
            <a:r>
              <a:rPr sz="1632" b="1" kern="0" spc="-9">
                <a:solidFill>
                  <a:srgbClr val="131413"/>
                </a:solidFill>
                <a:latin typeface="Calibri"/>
                <a:cs typeface="Calibri"/>
              </a:rPr>
              <a:t>Druck</a:t>
            </a:r>
            <a:endParaRPr sz="163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82631" y="1261485"/>
            <a:ext cx="181440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632" b="1" kern="0" spc="-9">
                <a:solidFill>
                  <a:srgbClr val="131413"/>
                </a:solidFill>
                <a:latin typeface="Calibri"/>
                <a:cs typeface="Calibri"/>
              </a:rPr>
              <a:t>gepresste</a:t>
            </a:r>
            <a:r>
              <a:rPr sz="1632" b="1" kern="0" spc="-23">
                <a:solidFill>
                  <a:srgbClr val="131413"/>
                </a:solidFill>
                <a:latin typeface="Calibri"/>
                <a:cs typeface="Calibri"/>
              </a:rPr>
              <a:t> </a:t>
            </a:r>
            <a:r>
              <a:rPr sz="1632" b="1" kern="0" spc="-9">
                <a:solidFill>
                  <a:srgbClr val="131413"/>
                </a:solidFill>
                <a:latin typeface="Calibri"/>
                <a:cs typeface="Calibri"/>
              </a:rPr>
              <a:t>Komposite</a:t>
            </a:r>
            <a:endParaRPr sz="163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9649691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 Willkommen und Intro jedes Teilnehmers (3#)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13:30 Vorstellung neuer Partner</a:t>
            </a: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Zeitschienen &amp; Terminkalender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14:15 Kurzvorstellung Rahmenprojekt III: Wirksamkeitsmonitoring &amp; Nachhaltigkeitsbewertung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14:45 Kurzes Wrap-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Projekte und Aktivitäten in den Dialoggruppen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Aktuelle Ausschreibungsrunde &amp; Bewertungsverfahren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15:05 Industrielle Bioökonomie – aktuelle Ausschreibung </a:t>
            </a:r>
            <a:r>
              <a:rPr lang="de-DE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BMWi</a:t>
            </a:r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cs typeface="Times New Roman" panose="02020603050405020304" pitchFamily="18" charset="0"/>
              </a:rPr>
              <a:t>15:10 Erweiterte Steckbriefe &amp; Firmenpräsentationen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Organisatorisches: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Livetest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wichtige Events</a:t>
            </a:r>
            <a:endParaRPr lang="de-DE" sz="4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36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8076" y="1902481"/>
            <a:ext cx="997318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pc="-9">
                <a:solidFill>
                  <a:srgbClr val="6A6B6A"/>
                </a:solidFill>
              </a:rPr>
              <a:t>Kontakt: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71295" y="2579644"/>
            <a:ext cx="4245511" cy="252308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303" algn="ctr" defTabSz="829178">
              <a:spcBef>
                <a:spcPts val="91"/>
              </a:spcBef>
            </a:pPr>
            <a:r>
              <a:rPr sz="2720" b="1" kern="0">
                <a:solidFill>
                  <a:srgbClr val="6A6B6A"/>
                </a:solidFill>
                <a:latin typeface="Calibri"/>
                <a:cs typeface="Calibri"/>
              </a:rPr>
              <a:t>Birke</a:t>
            </a:r>
            <a:r>
              <a:rPr sz="2720" b="1" kern="0" spc="-82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2720" b="1" kern="0" spc="-9">
                <a:solidFill>
                  <a:srgbClr val="6A6B6A"/>
                </a:solidFill>
                <a:latin typeface="Calibri"/>
                <a:cs typeface="Calibri"/>
              </a:rPr>
              <a:t>Weber</a:t>
            </a:r>
            <a:endParaRPr sz="272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6" marR="4607" indent="536087" defTabSz="829178">
              <a:lnSpc>
                <a:spcPct val="200000"/>
              </a:lnSpc>
            </a:pPr>
            <a:r>
              <a:rPr sz="2720" b="1" kern="0" spc="-9">
                <a:solidFill>
                  <a:srgbClr val="6A6B6A"/>
                </a:solidFill>
                <a:latin typeface="Calibri"/>
                <a:cs typeface="Calibri"/>
                <a:hlinkClick r:id="rId2"/>
              </a:rPr>
              <a:t>www.birkeweber.com</a:t>
            </a:r>
            <a:r>
              <a:rPr sz="2720" b="1" kern="0" spc="-9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2720" b="1" kern="0">
                <a:solidFill>
                  <a:srgbClr val="6A6B6A"/>
                </a:solidFill>
                <a:latin typeface="Calibri"/>
                <a:cs typeface="Calibri"/>
              </a:rPr>
              <a:t>mail:</a:t>
            </a:r>
            <a:r>
              <a:rPr sz="2720" b="1" kern="0" spc="-23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2720" b="1" kern="0" spc="-9">
                <a:solidFill>
                  <a:srgbClr val="6A6B6A"/>
                </a:solidFill>
                <a:latin typeface="Calibri"/>
                <a:cs typeface="Calibri"/>
                <a:hlinkClick r:id="rId3"/>
              </a:rPr>
              <a:t>birkeweber@gmail.com</a:t>
            </a:r>
            <a:endParaRPr sz="272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03" algn="ctr" defTabSz="829178"/>
            <a:r>
              <a:rPr sz="2720" b="1" kern="0">
                <a:solidFill>
                  <a:srgbClr val="6A6B6A"/>
                </a:solidFill>
                <a:latin typeface="Calibri"/>
                <a:cs typeface="Calibri"/>
              </a:rPr>
              <a:t>tel:</a:t>
            </a:r>
            <a:r>
              <a:rPr sz="2720" b="1" kern="0" spc="-27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2720" b="1" kern="0">
                <a:solidFill>
                  <a:srgbClr val="6A6B6A"/>
                </a:solidFill>
                <a:latin typeface="Calibri"/>
                <a:cs typeface="Calibri"/>
              </a:rPr>
              <a:t>0179</a:t>
            </a:r>
            <a:r>
              <a:rPr sz="2720" b="1" kern="0" spc="-23">
                <a:solidFill>
                  <a:srgbClr val="6A6B6A"/>
                </a:solidFill>
                <a:latin typeface="Calibri"/>
                <a:cs typeface="Calibri"/>
              </a:rPr>
              <a:t> </a:t>
            </a:r>
            <a:r>
              <a:rPr sz="2720" b="1" kern="0" spc="-9">
                <a:solidFill>
                  <a:srgbClr val="6A6B6A"/>
                </a:solidFill>
                <a:latin typeface="Calibri"/>
                <a:cs typeface="Calibri"/>
              </a:rPr>
              <a:t>7657704</a:t>
            </a:r>
            <a:endParaRPr sz="272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Iris Kruppke</a:t>
            </a:r>
          </a:p>
          <a:p>
            <a:r>
              <a:rPr lang="de-DE" altLang="de-DE" sz="1100"/>
              <a:t>Direktor: Univ.-Prof. Dr.-Ing. habil. Dipl.-Wirt. Ing. Chokri Cherif</a:t>
            </a:r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90764" y="3392202"/>
            <a:ext cx="7981949" cy="1819878"/>
          </a:xfrm>
        </p:spPr>
        <p:txBody>
          <a:bodyPr/>
          <a:lstStyle/>
          <a:p>
            <a:r>
              <a:rPr lang="de-DE" sz="2400"/>
              <a:t>Institut für Textilmaschinen und Textile Hochleistungswerkstofftechnik</a:t>
            </a:r>
            <a:br>
              <a:rPr lang="de-DE" sz="2400"/>
            </a:br>
            <a:r>
              <a:rPr lang="de-DE" sz="2400" b="0"/>
              <a:t>Forschungsgruppe Textilchemie und Textilausrüstung / Faser- und Polymertechnologie</a:t>
            </a:r>
            <a:br>
              <a:rPr lang="de-DE" sz="2400"/>
            </a:br>
            <a:endParaRPr lang="en-US" sz="2400"/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2290764" y="5481809"/>
            <a:ext cx="7981949" cy="8286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indent="-324000" algn="l" defTabSz="914400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6000" indent="-179388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rgbClr val="FFFFFF">
                    <a:alpha val="80000"/>
                  </a:srgbClr>
                </a:solidFill>
              </a:rPr>
              <a:t>Online // 27.01.2022</a:t>
            </a:r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2" b="12350"/>
          <a:stretch/>
        </p:blipFill>
        <p:spPr>
          <a:xfrm>
            <a:off x="1869274" y="1386609"/>
            <a:ext cx="8463703" cy="45034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Forschung am ITM</a:t>
            </a:r>
            <a:br>
              <a:rPr lang="de-DE"/>
            </a:br>
            <a:r>
              <a:rPr lang="de-DE" b="0"/>
              <a:t>Vom Molekül zum Composite</a:t>
            </a:r>
            <a:br>
              <a:rPr lang="de-DE"/>
            </a:br>
            <a:endParaRPr lang="de-DE"/>
          </a:p>
        </p:txBody>
      </p:sp>
      <p:cxnSp>
        <p:nvCxnSpPr>
          <p:cNvPr id="12" name="Gerader Verbinder 11"/>
          <p:cNvCxnSpPr/>
          <p:nvPr/>
        </p:nvCxnSpPr>
        <p:spPr>
          <a:xfrm>
            <a:off x="1524001" y="1154113"/>
            <a:ext cx="4552361" cy="0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46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3" r="37489"/>
          <a:stretch/>
        </p:blipFill>
        <p:spPr bwMode="auto">
          <a:xfrm>
            <a:off x="1978605" y="3316579"/>
            <a:ext cx="2575979" cy="2371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FG TCA-PFT</a:t>
            </a:r>
            <a:br>
              <a:rPr lang="de-DE"/>
            </a:br>
            <a:r>
              <a:rPr lang="de-DE" b="0"/>
              <a:t>Forschungsschwerpunkte</a:t>
            </a:r>
            <a:endParaRPr lang="en-US" b="0"/>
          </a:p>
        </p:txBody>
      </p:sp>
      <p:cxnSp>
        <p:nvCxnSpPr>
          <p:cNvPr id="8" name="Gerader Verbinder 7"/>
          <p:cNvCxnSpPr/>
          <p:nvPr/>
        </p:nvCxnSpPr>
        <p:spPr>
          <a:xfrm>
            <a:off x="1524001" y="1154113"/>
            <a:ext cx="4047565" cy="0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/>
          <p:cNvGrpSpPr/>
          <p:nvPr/>
        </p:nvGrpSpPr>
        <p:grpSpPr>
          <a:xfrm>
            <a:off x="1381304" y="1410463"/>
            <a:ext cx="5106583" cy="1515619"/>
            <a:chOff x="35551" y="1385004"/>
            <a:chExt cx="2426529" cy="2353879"/>
          </a:xfrm>
        </p:grpSpPr>
        <p:sp>
          <p:nvSpPr>
            <p:cNvPr id="10" name="Abgerundetes Rechteck 9"/>
            <p:cNvSpPr/>
            <p:nvPr/>
          </p:nvSpPr>
          <p:spPr>
            <a:xfrm>
              <a:off x="395285" y="1634246"/>
              <a:ext cx="2066795" cy="210463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1400">
                <a:solidFill>
                  <a:srgbClr val="00305E"/>
                </a:solidFill>
                <a:latin typeface="Open San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Schmelzspinnen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Lösungsmittelspinnen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err="1">
                  <a:solidFill>
                    <a:srgbClr val="00305E"/>
                  </a:solidFill>
                  <a:latin typeface="Open Sans"/>
                </a:rPr>
                <a:t>Spinnlösungscharaktisierung</a:t>
              </a:r>
              <a:endParaRPr lang="de-DE" sz="1400">
                <a:solidFill>
                  <a:srgbClr val="00305E"/>
                </a:solidFill>
                <a:latin typeface="Open San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Material- und Prozessentwicklung</a:t>
              </a:r>
              <a:endParaRPr lang="en-US" sz="1400">
                <a:solidFill>
                  <a:srgbClr val="00305E"/>
                </a:solidFill>
                <a:latin typeface="Open Sans"/>
              </a:endParaRPr>
            </a:p>
          </p:txBody>
        </p:sp>
        <p:sp>
          <p:nvSpPr>
            <p:cNvPr id="11" name="Flussdiagramm: Prozess 10"/>
            <p:cNvSpPr/>
            <p:nvPr/>
          </p:nvSpPr>
          <p:spPr>
            <a:xfrm>
              <a:off x="35551" y="1385004"/>
              <a:ext cx="1896893" cy="416688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400" b="1" err="1">
                  <a:solidFill>
                    <a:srgbClr val="00305E"/>
                  </a:solidFill>
                  <a:latin typeface="Open Sans"/>
                </a:rPr>
                <a:t>Fasererspinnung</a:t>
              </a:r>
              <a:endParaRPr lang="en-US" sz="1400" b="1">
                <a:solidFill>
                  <a:srgbClr val="00305E"/>
                </a:solidFill>
                <a:latin typeface="Open Sans"/>
              </a:endParaRPr>
            </a:p>
          </p:txBody>
        </p:sp>
      </p:grp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8376705" y="3316579"/>
            <a:ext cx="1780307" cy="2371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feld 23"/>
          <p:cNvSpPr txBox="1"/>
          <p:nvPr/>
        </p:nvSpPr>
        <p:spPr>
          <a:xfrm>
            <a:off x="8376704" y="5696094"/>
            <a:ext cx="1700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solidFill>
                  <a:srgbClr val="727879"/>
                </a:solidFill>
                <a:latin typeface="Open Sans"/>
              </a:rPr>
              <a:t>PVOH </a:t>
            </a:r>
            <a:r>
              <a:rPr lang="de-DE" sz="800" err="1">
                <a:solidFill>
                  <a:srgbClr val="727879"/>
                </a:solidFill>
                <a:latin typeface="Open Sans"/>
              </a:rPr>
              <a:t>Moviflex</a:t>
            </a:r>
            <a:r>
              <a:rPr lang="de-DE" sz="800">
                <a:solidFill>
                  <a:srgbClr val="727879"/>
                </a:solidFill>
                <a:latin typeface="Open Sans"/>
              </a:rPr>
              <a:t> Granulat| © </a:t>
            </a:r>
            <a:r>
              <a:rPr lang="de-DE" sz="800" err="1">
                <a:solidFill>
                  <a:srgbClr val="727879"/>
                </a:solidFill>
                <a:latin typeface="Open Sans"/>
              </a:rPr>
              <a:t>Lukoschek</a:t>
            </a:r>
            <a:r>
              <a:rPr lang="de-DE" sz="800">
                <a:solidFill>
                  <a:srgbClr val="727879"/>
                </a:solidFill>
                <a:latin typeface="Open Sans"/>
              </a:rPr>
              <a:t>,  ITM 2021</a:t>
            </a:r>
            <a:endParaRPr lang="de-DE" sz="400">
              <a:solidFill>
                <a:srgbClr val="727879"/>
              </a:solidFill>
              <a:latin typeface="Open Sans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59" y="3330460"/>
            <a:ext cx="3535926" cy="23572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sp>
        <p:nvSpPr>
          <p:cNvPr id="27" name="Textfeld 26"/>
          <p:cNvSpPr txBox="1"/>
          <p:nvPr/>
        </p:nvSpPr>
        <p:spPr>
          <a:xfrm>
            <a:off x="4685159" y="5702937"/>
            <a:ext cx="2252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err="1">
                <a:solidFill>
                  <a:srgbClr val="727879"/>
                </a:solidFill>
                <a:latin typeface="Open Sans"/>
              </a:rPr>
              <a:t>Lösungsmittelnassspinnanlage</a:t>
            </a:r>
            <a:r>
              <a:rPr lang="en-US" sz="800">
                <a:solidFill>
                  <a:srgbClr val="727879"/>
                </a:solidFill>
                <a:latin typeface="Open Sans"/>
              </a:rPr>
              <a:t> (Fa. </a:t>
            </a:r>
            <a:r>
              <a:rPr lang="en-US" sz="800" err="1">
                <a:solidFill>
                  <a:srgbClr val="727879"/>
                </a:solidFill>
                <a:latin typeface="Open Sans"/>
              </a:rPr>
              <a:t>Fourné</a:t>
            </a:r>
            <a:r>
              <a:rPr lang="en-US" sz="800">
                <a:solidFill>
                  <a:srgbClr val="727879"/>
                </a:solidFill>
                <a:latin typeface="Open Sans"/>
              </a:rPr>
              <a:t>)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978605" y="5702937"/>
            <a:ext cx="2575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err="1">
                <a:solidFill>
                  <a:srgbClr val="727879"/>
                </a:solidFill>
                <a:latin typeface="Open Sans"/>
              </a:rPr>
              <a:t>Bikomponentenschmelzspinnanlage</a:t>
            </a:r>
            <a:r>
              <a:rPr lang="de-DE" sz="800">
                <a:solidFill>
                  <a:srgbClr val="727879"/>
                </a:solidFill>
                <a:latin typeface="Open Sans"/>
              </a:rPr>
              <a:t> (Fa. </a:t>
            </a:r>
            <a:r>
              <a:rPr lang="de-DE" sz="800" err="1">
                <a:solidFill>
                  <a:srgbClr val="727879"/>
                </a:solidFill>
                <a:latin typeface="Open Sans"/>
              </a:rPr>
              <a:t>Dienes</a:t>
            </a:r>
            <a:r>
              <a:rPr lang="de-DE" sz="800">
                <a:solidFill>
                  <a:srgbClr val="727879"/>
                </a:solidFill>
                <a:latin typeface="Open Sans"/>
              </a:rPr>
              <a:t>)</a:t>
            </a:r>
            <a:endParaRPr lang="en-US" sz="800">
              <a:solidFill>
                <a:srgbClr val="727879"/>
              </a:solidFill>
              <a:latin typeface="Open Sans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74" y="530299"/>
            <a:ext cx="3194377" cy="2395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feld 31"/>
          <p:cNvSpPr txBox="1"/>
          <p:nvPr/>
        </p:nvSpPr>
        <p:spPr>
          <a:xfrm>
            <a:off x="6883174" y="2944451"/>
            <a:ext cx="2164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err="1">
                <a:solidFill>
                  <a:srgbClr val="727879"/>
                </a:solidFill>
                <a:latin typeface="Open Sans"/>
              </a:rPr>
              <a:t>Chitosanfaser</a:t>
            </a:r>
            <a:r>
              <a:rPr lang="en-US" sz="800">
                <a:solidFill>
                  <a:srgbClr val="727879"/>
                </a:solidFill>
                <a:latin typeface="Open Sans"/>
              </a:rPr>
              <a:t> und </a:t>
            </a:r>
            <a:r>
              <a:rPr lang="en-US" sz="800" err="1">
                <a:solidFill>
                  <a:srgbClr val="727879"/>
                </a:solidFill>
                <a:latin typeface="Open Sans"/>
              </a:rPr>
              <a:t>Rohstoff</a:t>
            </a:r>
            <a:r>
              <a:rPr lang="en-US" sz="800">
                <a:solidFill>
                  <a:srgbClr val="727879"/>
                </a:solidFill>
                <a:latin typeface="Open Sans"/>
              </a:rPr>
              <a:t> | © ITM 2019</a:t>
            </a:r>
          </a:p>
        </p:txBody>
      </p:sp>
    </p:spTree>
    <p:extLst>
      <p:ext uri="{BB962C8B-B14F-4D97-AF65-F5344CB8AC3E}">
        <p14:creationId xmlns:p14="http://schemas.microsoft.com/office/powerpoint/2010/main" val="2151540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/>
        </p:nvGrpSpPr>
        <p:grpSpPr>
          <a:xfrm>
            <a:off x="7511273" y="1179818"/>
            <a:ext cx="2924591" cy="4773511"/>
            <a:chOff x="6109918" y="553337"/>
            <a:chExt cx="2924591" cy="4773511"/>
          </a:xfrm>
        </p:grpSpPr>
        <p:sp>
          <p:nvSpPr>
            <p:cNvPr id="16" name="Abgerundetes Rechteck 15"/>
            <p:cNvSpPr/>
            <p:nvPr/>
          </p:nvSpPr>
          <p:spPr>
            <a:xfrm>
              <a:off x="6334523" y="782875"/>
              <a:ext cx="2699986" cy="45439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1400">
                <a:solidFill>
                  <a:srgbClr val="00305E"/>
                </a:solidFill>
                <a:latin typeface="Open San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Thermische Analytik (DSC / TGA)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Strukturaufklärung (IR-Spektroskopie)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UV-</a:t>
              </a:r>
              <a:r>
                <a:rPr lang="de-DE" sz="1400" err="1">
                  <a:solidFill>
                    <a:srgbClr val="00305E"/>
                  </a:solidFill>
                  <a:latin typeface="Open Sans"/>
                </a:rPr>
                <a:t>Vis</a:t>
              </a:r>
              <a:r>
                <a:rPr lang="de-DE" sz="1400">
                  <a:solidFill>
                    <a:srgbClr val="00305E"/>
                  </a:solidFill>
                  <a:latin typeface="Open Sans"/>
                </a:rPr>
                <a:t>-Spektroskopie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err="1">
                  <a:solidFill>
                    <a:srgbClr val="00305E"/>
                  </a:solidFill>
                  <a:latin typeface="Open Sans"/>
                </a:rPr>
                <a:t>Tensiometrie</a:t>
              </a:r>
              <a:endParaRPr lang="de-DE" sz="1400">
                <a:solidFill>
                  <a:srgbClr val="00305E"/>
                </a:solidFill>
                <a:latin typeface="Open San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Oberflächenanalytik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Rasterelektronen-mikroskopie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Lichtmikroskopie mit Polfilter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err="1">
                  <a:solidFill>
                    <a:srgbClr val="00305E"/>
                  </a:solidFill>
                  <a:latin typeface="Open Sans"/>
                </a:rPr>
                <a:t>Bewitterung</a:t>
              </a:r>
              <a:r>
                <a:rPr lang="de-DE" sz="1400">
                  <a:solidFill>
                    <a:srgbClr val="00305E"/>
                  </a:solidFill>
                  <a:latin typeface="Open Sans"/>
                </a:rPr>
                <a:t> mit </a:t>
              </a:r>
              <a:r>
                <a:rPr lang="de-DE" sz="1400" err="1">
                  <a:solidFill>
                    <a:srgbClr val="00305E"/>
                  </a:solidFill>
                  <a:latin typeface="Open Sans"/>
                </a:rPr>
                <a:t>Xenotester</a:t>
              </a:r>
              <a:endParaRPr lang="de-DE" sz="1400">
                <a:solidFill>
                  <a:srgbClr val="00305E"/>
                </a:solidFill>
                <a:latin typeface="Open San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err="1">
                  <a:solidFill>
                    <a:srgbClr val="00305E"/>
                  </a:solidFill>
                  <a:latin typeface="Open Sans"/>
                </a:rPr>
                <a:t>Schlichtegehalts</a:t>
              </a:r>
              <a:r>
                <a:rPr lang="de-DE" sz="1400">
                  <a:solidFill>
                    <a:srgbClr val="00305E"/>
                  </a:solidFill>
                  <a:latin typeface="Open Sans"/>
                </a:rPr>
                <a:t>- und </a:t>
              </a:r>
              <a:r>
                <a:rPr lang="de-DE" sz="1400" err="1">
                  <a:solidFill>
                    <a:srgbClr val="00305E"/>
                  </a:solidFill>
                  <a:latin typeface="Open Sans"/>
                </a:rPr>
                <a:t>Ausrüstungsauflagenbestimmungbestimmung</a:t>
              </a:r>
              <a:r>
                <a:rPr lang="de-DE" sz="1400">
                  <a:solidFill>
                    <a:srgbClr val="00305E"/>
                  </a:solidFill>
                  <a:latin typeface="Open Sans"/>
                </a:rPr>
                <a:t> mit Hilfe der </a:t>
              </a:r>
              <a:r>
                <a:rPr lang="de-DE" sz="1400" err="1">
                  <a:solidFill>
                    <a:srgbClr val="00305E"/>
                  </a:solidFill>
                  <a:latin typeface="Open Sans"/>
                </a:rPr>
                <a:t>Soxhletextraktion</a:t>
              </a:r>
              <a:endParaRPr lang="de-DE" sz="1400">
                <a:solidFill>
                  <a:srgbClr val="00305E"/>
                </a:solidFill>
                <a:latin typeface="Open San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Spurenanalytik mit AAS</a:t>
              </a:r>
            </a:p>
          </p:txBody>
        </p:sp>
        <p:sp>
          <p:nvSpPr>
            <p:cNvPr id="17" name="Flussdiagramm: Prozess 16"/>
            <p:cNvSpPr/>
            <p:nvPr/>
          </p:nvSpPr>
          <p:spPr>
            <a:xfrm>
              <a:off x="6109918" y="553337"/>
              <a:ext cx="2535411" cy="593050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400" b="1">
                  <a:solidFill>
                    <a:srgbClr val="00305E"/>
                  </a:solidFill>
                  <a:latin typeface="Open Sans"/>
                </a:rPr>
                <a:t>Analytik und Materialcharakterisierung</a:t>
              </a:r>
              <a:endParaRPr lang="en-US" sz="1400" b="1">
                <a:solidFill>
                  <a:srgbClr val="00305E"/>
                </a:solidFill>
                <a:latin typeface="Open Sans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FG TCA-PFT</a:t>
            </a:r>
            <a:br>
              <a:rPr lang="de-DE"/>
            </a:br>
            <a:r>
              <a:rPr lang="de-DE" b="0"/>
              <a:t>Forschungsschwerpunkte</a:t>
            </a:r>
            <a:endParaRPr lang="en-US" b="0"/>
          </a:p>
        </p:txBody>
      </p:sp>
      <p:cxnSp>
        <p:nvCxnSpPr>
          <p:cNvPr id="8" name="Gerader Verbinder 7"/>
          <p:cNvCxnSpPr/>
          <p:nvPr/>
        </p:nvCxnSpPr>
        <p:spPr>
          <a:xfrm>
            <a:off x="1524001" y="1154113"/>
            <a:ext cx="4047565" cy="0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24" y="1372787"/>
            <a:ext cx="2680933" cy="2010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sp>
        <p:nvSpPr>
          <p:cNvPr id="20" name="Textfeld 19"/>
          <p:cNvSpPr txBox="1"/>
          <p:nvPr/>
        </p:nvSpPr>
        <p:spPr>
          <a:xfrm>
            <a:off x="4754123" y="3416305"/>
            <a:ext cx="2680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err="1">
                <a:solidFill>
                  <a:srgbClr val="727879"/>
                </a:solidFill>
                <a:latin typeface="Open Sans"/>
              </a:rPr>
              <a:t>Soxhletextraktion</a:t>
            </a:r>
            <a:r>
              <a:rPr lang="de-DE" sz="800">
                <a:solidFill>
                  <a:srgbClr val="727879"/>
                </a:solidFill>
                <a:latin typeface="Open Sans"/>
              </a:rPr>
              <a:t> | © Kuznik, I. ITM 2019</a:t>
            </a:r>
            <a:endParaRPr lang="de-DE" sz="400">
              <a:solidFill>
                <a:srgbClr val="727879"/>
              </a:solidFill>
              <a:latin typeface="Open Sans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1560645" y="3986953"/>
            <a:ext cx="3013059" cy="1769993"/>
            <a:chOff x="3271293" y="1456488"/>
            <a:chExt cx="3013059" cy="1769993"/>
          </a:xfrm>
        </p:grpSpPr>
        <p:sp>
          <p:nvSpPr>
            <p:cNvPr id="21" name="Abgerundetes Rechteck 20"/>
            <p:cNvSpPr/>
            <p:nvPr/>
          </p:nvSpPr>
          <p:spPr>
            <a:xfrm>
              <a:off x="3546838" y="1634247"/>
              <a:ext cx="2737514" cy="15922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1400">
                <a:solidFill>
                  <a:srgbClr val="00305E"/>
                </a:solidFill>
                <a:latin typeface="Open San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400">
                <a:solidFill>
                  <a:srgbClr val="00305E"/>
                </a:solidFill>
                <a:latin typeface="Open San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Plasmabehandlung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Beschichtung (Line- und </a:t>
              </a:r>
              <a:r>
                <a:rPr lang="de-DE" sz="1400" err="1">
                  <a:solidFill>
                    <a:srgbClr val="00305E"/>
                  </a:solidFill>
                  <a:latin typeface="Open Sans"/>
                </a:rPr>
                <a:t>Basecoater</a:t>
              </a:r>
              <a:r>
                <a:rPr lang="de-DE" sz="1400">
                  <a:solidFill>
                    <a:srgbClr val="00305E"/>
                  </a:solidFill>
                  <a:latin typeface="Open Sans"/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 err="1">
                  <a:solidFill>
                    <a:srgbClr val="00305E"/>
                  </a:solidFill>
                  <a:latin typeface="Open Sans"/>
                </a:rPr>
                <a:t>Beschlichtung</a:t>
              </a:r>
              <a:endParaRPr lang="de-DE" sz="1400">
                <a:solidFill>
                  <a:srgbClr val="00305E"/>
                </a:solidFill>
                <a:latin typeface="Open San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400">
                  <a:solidFill>
                    <a:srgbClr val="00305E"/>
                  </a:solidFill>
                  <a:latin typeface="Open Sans"/>
                </a:rPr>
                <a:t>Färbeverfahren</a:t>
              </a:r>
            </a:p>
          </p:txBody>
        </p:sp>
        <p:sp>
          <p:nvSpPr>
            <p:cNvPr id="24" name="Flussdiagramm: Prozess 23"/>
            <p:cNvSpPr/>
            <p:nvPr/>
          </p:nvSpPr>
          <p:spPr>
            <a:xfrm>
              <a:off x="3271293" y="1456488"/>
              <a:ext cx="2359300" cy="41668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400" b="1">
                  <a:solidFill>
                    <a:srgbClr val="00305E"/>
                  </a:solidFill>
                  <a:latin typeface="Open Sans"/>
                </a:rPr>
                <a:t>Grenzschichtdesign / Ausrüstung / Veredlung</a:t>
              </a:r>
              <a:endParaRPr lang="en-US" sz="1400" b="1">
                <a:solidFill>
                  <a:srgbClr val="00305E"/>
                </a:solidFill>
                <a:latin typeface="Open Sans"/>
              </a:endParaRPr>
            </a:p>
          </p:txBody>
        </p:sp>
      </p:grp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r="23808" b="14517"/>
          <a:stretch/>
        </p:blipFill>
        <p:spPr>
          <a:xfrm>
            <a:off x="4765866" y="3793842"/>
            <a:ext cx="2670518" cy="18260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sp>
        <p:nvSpPr>
          <p:cNvPr id="26" name="Textfeld 25"/>
          <p:cNvSpPr txBox="1"/>
          <p:nvPr/>
        </p:nvSpPr>
        <p:spPr>
          <a:xfrm>
            <a:off x="4798309" y="5652063"/>
            <a:ext cx="2680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err="1">
                <a:solidFill>
                  <a:srgbClr val="727879"/>
                </a:solidFill>
                <a:latin typeface="Open Sans"/>
              </a:rPr>
              <a:t>Basecoater</a:t>
            </a:r>
            <a:r>
              <a:rPr lang="de-DE" sz="800">
                <a:solidFill>
                  <a:srgbClr val="727879"/>
                </a:solidFill>
                <a:latin typeface="Open Sans"/>
              </a:rPr>
              <a:t> | © ITM</a:t>
            </a:r>
            <a:endParaRPr lang="de-DE" sz="400">
              <a:solidFill>
                <a:srgbClr val="727879"/>
              </a:solidFill>
              <a:latin typeface="Open Sans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54" y="1372787"/>
            <a:ext cx="2928346" cy="1952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feld 27"/>
          <p:cNvSpPr txBox="1"/>
          <p:nvPr/>
        </p:nvSpPr>
        <p:spPr>
          <a:xfrm>
            <a:off x="1678971" y="3404935"/>
            <a:ext cx="2875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solidFill>
                  <a:srgbClr val="727879"/>
                </a:solidFill>
                <a:latin typeface="Open Sans"/>
              </a:rPr>
              <a:t>Rheometer mit HT-Einheit | © ITM 2017</a:t>
            </a:r>
            <a:endParaRPr lang="de-DE" sz="400">
              <a:solidFill>
                <a:srgbClr val="727879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47425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FG TCA-PFT</a:t>
            </a:r>
            <a:br>
              <a:rPr lang="de-DE"/>
            </a:br>
            <a:r>
              <a:rPr lang="de-DE" b="0"/>
              <a:t>Kontakt</a:t>
            </a:r>
            <a:endParaRPr lang="en-US" b="0"/>
          </a:p>
        </p:txBody>
      </p:sp>
      <p:cxnSp>
        <p:nvCxnSpPr>
          <p:cNvPr id="8" name="Gerader Verbinder 7"/>
          <p:cNvCxnSpPr/>
          <p:nvPr/>
        </p:nvCxnSpPr>
        <p:spPr>
          <a:xfrm>
            <a:off x="1524001" y="1154113"/>
            <a:ext cx="4047565" cy="0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/>
          <p:cNvGrpSpPr/>
          <p:nvPr/>
        </p:nvGrpSpPr>
        <p:grpSpPr>
          <a:xfrm>
            <a:off x="1524000" y="3538860"/>
            <a:ext cx="5612860" cy="2424913"/>
            <a:chOff x="3271293" y="1456488"/>
            <a:chExt cx="4283717" cy="2633257"/>
          </a:xfrm>
        </p:grpSpPr>
        <p:sp>
          <p:nvSpPr>
            <p:cNvPr id="12" name="Abgerundetes Rechteck 11"/>
            <p:cNvSpPr/>
            <p:nvPr/>
          </p:nvSpPr>
          <p:spPr>
            <a:xfrm>
              <a:off x="3546838" y="1634246"/>
              <a:ext cx="4008172" cy="245549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300" b="1">
                <a:solidFill>
                  <a:srgbClr val="00305E"/>
                </a:solidFill>
                <a:latin typeface="Open Sans"/>
              </a:endParaRPr>
            </a:p>
            <a:p>
              <a:r>
                <a:rPr lang="de-DE" sz="1200" b="1">
                  <a:solidFill>
                    <a:srgbClr val="00305E"/>
                  </a:solidFill>
                  <a:latin typeface="Open Sans"/>
                </a:rPr>
                <a:t>Technische Universität Dresden </a:t>
              </a:r>
            </a:p>
            <a:p>
              <a:r>
                <a:rPr lang="de-DE" sz="1200" b="1">
                  <a:solidFill>
                    <a:srgbClr val="00305E"/>
                  </a:solidFill>
                  <a:latin typeface="Open Sans"/>
                </a:rPr>
                <a:t>Institut für Textilmaschinen und Textile Hochleistungswerkstofftechnik</a:t>
              </a:r>
            </a:p>
            <a:p>
              <a:r>
                <a:rPr lang="de-DE" sz="1200">
                  <a:solidFill>
                    <a:srgbClr val="00305E"/>
                  </a:solidFill>
                  <a:latin typeface="Open Sans"/>
                </a:rPr>
                <a:t>Forschungsgruppe Textilchemie und Textilausrüstung sowie Faser- und Polymertechnologie</a:t>
              </a:r>
            </a:p>
            <a:p>
              <a:br>
                <a:rPr lang="de-DE" sz="1200">
                  <a:solidFill>
                    <a:srgbClr val="00305E"/>
                  </a:solidFill>
                  <a:latin typeface="Open Sans"/>
                </a:rPr>
              </a:br>
              <a:r>
                <a:rPr lang="de-DE" sz="1200">
                  <a:solidFill>
                    <a:srgbClr val="00305E"/>
                  </a:solidFill>
                  <a:latin typeface="Open Sans"/>
                </a:rPr>
                <a:t>Haus D2 Breitscheidstraße 78</a:t>
              </a:r>
            </a:p>
            <a:p>
              <a:r>
                <a:rPr lang="de-DE" sz="1200">
                  <a:solidFill>
                    <a:srgbClr val="00305E"/>
                  </a:solidFill>
                  <a:latin typeface="Open Sans"/>
                </a:rPr>
                <a:t>01237 Dresden, Germany</a:t>
              </a:r>
            </a:p>
            <a:p>
              <a:r>
                <a:rPr lang="de-DE" sz="1200">
                  <a:solidFill>
                    <a:srgbClr val="00305E"/>
                  </a:solidFill>
                  <a:latin typeface="Open Sans"/>
                </a:rPr>
                <a:t>Tel.: 0351 463 44031</a:t>
              </a:r>
            </a:p>
            <a:p>
              <a:r>
                <a:rPr lang="de-DE" sz="1200">
                  <a:solidFill>
                    <a:srgbClr val="00305E"/>
                  </a:solidFill>
                  <a:latin typeface="Open Sans"/>
                </a:rPr>
                <a:t>Iris.kruppke@tu-dresden.de</a:t>
              </a:r>
            </a:p>
          </p:txBody>
        </p:sp>
        <p:sp>
          <p:nvSpPr>
            <p:cNvPr id="13" name="Flussdiagramm: Prozess 12"/>
            <p:cNvSpPr/>
            <p:nvPr/>
          </p:nvSpPr>
          <p:spPr>
            <a:xfrm>
              <a:off x="3271293" y="1456488"/>
              <a:ext cx="2359300" cy="41668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200" b="1">
                  <a:solidFill>
                    <a:srgbClr val="00305E"/>
                  </a:solidFill>
                  <a:latin typeface="Open Sans"/>
                </a:rPr>
                <a:t>Dr.-Ing. Iris Kruppke</a:t>
              </a:r>
              <a:endParaRPr lang="en-US" sz="1200" b="1">
                <a:solidFill>
                  <a:srgbClr val="00305E"/>
                </a:solidFill>
                <a:latin typeface="Open Sans"/>
              </a:endParaRP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25" y="3702553"/>
            <a:ext cx="2990850" cy="1809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sp>
        <p:nvSpPr>
          <p:cNvPr id="16" name="Fußzeilenplatzhalter 1">
            <a:extLst>
              <a:ext uri="{FF2B5EF4-FFF2-40B4-BE49-F238E27FC236}">
                <a16:creationId xmlns:a16="http://schemas.microsoft.com/office/drawing/2014/main" id="{6CB05531-5B95-496E-8545-C9042105FD65}"/>
              </a:ext>
            </a:extLst>
          </p:cNvPr>
          <p:cNvSpPr txBox="1">
            <a:spLocks/>
          </p:cNvSpPr>
          <p:nvPr/>
        </p:nvSpPr>
        <p:spPr>
          <a:xfrm>
            <a:off x="7290826" y="5302958"/>
            <a:ext cx="981593" cy="22183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800">
                <a:solidFill>
                  <a:srgbClr val="FFFFFF"/>
                </a:solidFill>
                <a:latin typeface="Open Sans"/>
                <a:ea typeface="Verdana" pitchFamily="34" charset="0"/>
                <a:cs typeface="Verdana" pitchFamily="34" charset="0"/>
              </a:rPr>
              <a:t>©</a:t>
            </a:r>
            <a:r>
              <a:rPr lang="de-DE" altLang="de-DE" sz="800">
                <a:solidFill>
                  <a:srgbClr val="FFFFFF"/>
                </a:solidFill>
                <a:latin typeface="Open Sans"/>
                <a:ea typeface="Calibri" pitchFamily="34" charset="0"/>
                <a:cs typeface="Calibri" pitchFamily="34" charset="0"/>
              </a:rPr>
              <a:t> </a:t>
            </a:r>
            <a:r>
              <a:rPr lang="de-DE" sz="800">
                <a:solidFill>
                  <a:srgbClr val="FFFFFF"/>
                </a:solidFill>
                <a:latin typeface="Open Sans"/>
              </a:rPr>
              <a:t>Mirko Krziwon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885041" y="1312415"/>
            <a:ext cx="81753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>
                <a:solidFill>
                  <a:srgbClr val="00305E"/>
                </a:solidFill>
                <a:latin typeface="Open Sans"/>
              </a:rPr>
              <a:t>Interessen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rgbClr val="00305E"/>
                </a:solidFill>
                <a:latin typeface="Open Sans"/>
              </a:rPr>
              <a:t>Materialentwicklungen auf Biopolymerbasis, z.B. Chitin und </a:t>
            </a:r>
            <a:r>
              <a:rPr lang="de-DE" sz="1400" err="1">
                <a:solidFill>
                  <a:srgbClr val="00305E"/>
                </a:solidFill>
                <a:latin typeface="Open Sans"/>
              </a:rPr>
              <a:t>Chitosan</a:t>
            </a:r>
            <a:endParaRPr lang="de-DE" sz="1400">
              <a:solidFill>
                <a:srgbClr val="00305E"/>
              </a:solidFill>
              <a:latin typeface="Open Sans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rgbClr val="00305E"/>
                </a:solidFill>
                <a:latin typeface="Open Sans"/>
              </a:rPr>
              <a:t>Fasern, Schlichten, Beschichtungen 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rgbClr val="00305E"/>
                </a:solidFill>
                <a:latin typeface="Open Sans"/>
              </a:rPr>
              <a:t>Spinnprozessentwicklungen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>
                <a:solidFill>
                  <a:srgbClr val="00305E"/>
                </a:solidFill>
                <a:latin typeface="Open Sans"/>
              </a:rPr>
              <a:t>Oberflächenfunktionalisierung</a:t>
            </a:r>
            <a:endParaRPr lang="en-US" sz="1400">
              <a:solidFill>
                <a:srgbClr val="00305E"/>
              </a:solidFill>
              <a:latin typeface="Open San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16092" r="268" b="-252"/>
          <a:stretch/>
        </p:blipFill>
        <p:spPr>
          <a:xfrm>
            <a:off x="6411779" y="2051102"/>
            <a:ext cx="2332858" cy="13337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sp>
        <p:nvSpPr>
          <p:cNvPr id="11" name="Textfeld 10"/>
          <p:cNvSpPr txBox="1"/>
          <p:nvPr/>
        </p:nvSpPr>
        <p:spPr>
          <a:xfrm>
            <a:off x="6402249" y="3389409"/>
            <a:ext cx="28567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solidFill>
                  <a:srgbClr val="727879"/>
                </a:solidFill>
                <a:latin typeface="Open Sans"/>
              </a:rPr>
              <a:t>Knoten </a:t>
            </a:r>
            <a:r>
              <a:rPr lang="de-DE" sz="800" err="1">
                <a:solidFill>
                  <a:srgbClr val="727879"/>
                </a:solidFill>
                <a:latin typeface="Open Sans"/>
              </a:rPr>
              <a:t>Chitosanfilamentgarn</a:t>
            </a:r>
            <a:r>
              <a:rPr lang="de-DE" sz="800">
                <a:solidFill>
                  <a:srgbClr val="727879"/>
                </a:solidFill>
                <a:latin typeface="Open Sans"/>
              </a:rPr>
              <a:t> | © ITM</a:t>
            </a:r>
            <a:endParaRPr lang="de-DE" sz="400">
              <a:solidFill>
                <a:srgbClr val="727879"/>
              </a:solidFill>
              <a:latin typeface="Open Sans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9" t="31972"/>
          <a:stretch/>
        </p:blipFill>
        <p:spPr>
          <a:xfrm>
            <a:off x="8842204" y="1080589"/>
            <a:ext cx="1535982" cy="1434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feld 16"/>
          <p:cNvSpPr txBox="1"/>
          <p:nvPr/>
        </p:nvSpPr>
        <p:spPr>
          <a:xfrm>
            <a:off x="8902885" y="2620249"/>
            <a:ext cx="1331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solidFill>
                  <a:srgbClr val="727879"/>
                </a:solidFill>
                <a:latin typeface="Open Sans"/>
              </a:rPr>
              <a:t>M/F-Faser | © ITM</a:t>
            </a:r>
            <a:endParaRPr lang="de-DE" sz="400">
              <a:solidFill>
                <a:srgbClr val="727879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92811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Gras, Himmel, draußen, Natur enthält.&#10;&#10;Automatisch generierte Beschreibung">
            <a:extLst>
              <a:ext uri="{FF2B5EF4-FFF2-40B4-BE49-F238E27FC236}">
                <a16:creationId xmlns:a16="http://schemas.microsoft.com/office/drawing/2014/main" id="{205082E6-52A3-417A-9906-0419B6C6B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317D80-3370-4F04-9154-D82D22A8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de-DE" sz="3600">
                <a:solidFill>
                  <a:schemeClr val="accent6">
                    <a:lumMod val="75000"/>
                  </a:schemeClr>
                </a:solidFill>
              </a:rPr>
              <a:t>Vorstellung </a:t>
            </a:r>
            <a:r>
              <a:rPr lang="de-DE" sz="3600" err="1">
                <a:solidFill>
                  <a:schemeClr val="accent6">
                    <a:lumMod val="75000"/>
                  </a:schemeClr>
                </a:solidFill>
              </a:rPr>
              <a:t>meshpack</a:t>
            </a:r>
            <a:r>
              <a:rPr lang="de-DE" sz="3600">
                <a:solidFill>
                  <a:schemeClr val="accent6">
                    <a:lumMod val="75000"/>
                  </a:schemeClr>
                </a:solidFill>
              </a:rPr>
              <a:t> GmbH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7A2B03-7D26-4E76-A97F-C26AD5423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de-DE" sz="1800"/>
              <a:t>Mittelständisches Unternehmen im Norden Sachsen-Anhalts</a:t>
            </a:r>
          </a:p>
          <a:p>
            <a:r>
              <a:rPr lang="de-DE" sz="1800"/>
              <a:t>43 Mitarbeiter </a:t>
            </a:r>
          </a:p>
          <a:p>
            <a:r>
              <a:rPr lang="de-DE" sz="1800"/>
              <a:t>Umsatzvolumen 2021: ca. 6.000.000 €</a:t>
            </a:r>
          </a:p>
          <a:p>
            <a:r>
              <a:rPr lang="de-DE" sz="1800"/>
              <a:t>Verbrauch von 600t PE Granulat im Jahr</a:t>
            </a:r>
          </a:p>
          <a:p>
            <a:r>
              <a:rPr lang="de-DE" sz="1800"/>
              <a:t>Kunden in D, Europa und weltweit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818F4D-B0C8-4682-AE79-9B6D0678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8821" y="6506589"/>
            <a:ext cx="2564524" cy="27469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181E3EF-4240-4CD9-B645-ADEAC2B88136}" type="datetime1"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289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36315D7-3DA5-4DBA-907D-196795EA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08" y="1833301"/>
            <a:ext cx="2664183" cy="17679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ED20067-168A-4525-AA03-3104C5DCA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07" y="1833300"/>
            <a:ext cx="2754593" cy="183267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B9D0851-3836-4065-A518-0DA80D9BD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01" y="1833301"/>
            <a:ext cx="2754593" cy="18101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67D48E0-D66D-49D8-8456-3E3F8CAD6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207" y="4248735"/>
            <a:ext cx="2754593" cy="182286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ABDA8AA-F574-4B74-B60B-2AE45B438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362" y="4248735"/>
            <a:ext cx="2754594" cy="182286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7B90355-74AC-4C91-85F0-5748EA5982D0}"/>
              </a:ext>
            </a:extLst>
          </p:cNvPr>
          <p:cNvSpPr txBox="1"/>
          <p:nvPr/>
        </p:nvSpPr>
        <p:spPr>
          <a:xfrm>
            <a:off x="1151635" y="3709658"/>
            <a:ext cx="2231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Weihnachtsbaumnetz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8A98A9-333E-4FA9-B3CD-E4D1998B54BD}"/>
              </a:ext>
            </a:extLst>
          </p:cNvPr>
          <p:cNvSpPr txBox="1"/>
          <p:nvPr/>
        </p:nvSpPr>
        <p:spPr>
          <a:xfrm>
            <a:off x="5493718" y="3680711"/>
            <a:ext cx="120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Schutznetz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255780C-3082-4CC2-8C96-E4935032B696}"/>
              </a:ext>
            </a:extLst>
          </p:cNvPr>
          <p:cNvSpPr txBox="1"/>
          <p:nvPr/>
        </p:nvSpPr>
        <p:spPr>
          <a:xfrm>
            <a:off x="9374222" y="3684682"/>
            <a:ext cx="10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Agrarnetz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EB086CC-99A7-4314-9788-3F9F3CFB501D}"/>
              </a:ext>
            </a:extLst>
          </p:cNvPr>
          <p:cNvSpPr txBox="1"/>
          <p:nvPr/>
        </p:nvSpPr>
        <p:spPr>
          <a:xfrm>
            <a:off x="9272367" y="6107926"/>
            <a:ext cx="146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Schattennetz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B56D400-B1C3-48E9-A09A-C1AA1F9811AA}"/>
              </a:ext>
            </a:extLst>
          </p:cNvPr>
          <p:cNvSpPr txBox="1"/>
          <p:nvPr/>
        </p:nvSpPr>
        <p:spPr>
          <a:xfrm>
            <a:off x="5342424" y="6141817"/>
            <a:ext cx="138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Pflanzennetz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B5AF556-3954-453E-9EDD-0672293EA854}"/>
              </a:ext>
            </a:extLst>
          </p:cNvPr>
          <p:cNvSpPr txBox="1"/>
          <p:nvPr/>
        </p:nvSpPr>
        <p:spPr>
          <a:xfrm>
            <a:off x="1166880" y="6139124"/>
            <a:ext cx="230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Früchte-/Zwiebelnetze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AFA258CF-201E-475D-BFE5-BEC4955D289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Produktportfolio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6F8C1E3-5B07-410A-B0E4-F439E3A58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901" y="4248735"/>
            <a:ext cx="2754594" cy="182286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71381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F6AC3-A2AF-4F57-BC43-51F0922A7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6">
                    <a:lumMod val="75000"/>
                  </a:schemeClr>
                </a:solidFill>
              </a:rPr>
              <a:t>Netzverpackung aus Bio-Polymeren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2B677E-A7A3-4293-94E7-7FADF92D9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2408"/>
            <a:ext cx="10515600" cy="4351338"/>
          </a:xfrm>
        </p:spPr>
        <p:txBody>
          <a:bodyPr/>
          <a:lstStyle/>
          <a:p>
            <a:r>
              <a:rPr lang="de-DE"/>
              <a:t>Motivation:</a:t>
            </a:r>
          </a:p>
          <a:p>
            <a:pPr lvl="1"/>
            <a:r>
              <a:rPr lang="de-DE"/>
              <a:t>Größer werdende Kundennachfrage</a:t>
            </a:r>
          </a:p>
          <a:p>
            <a:pPr lvl="1"/>
            <a:r>
              <a:rPr lang="de-DE"/>
              <a:t>Abhängigkeit von fossilen Rohstoffen verringern</a:t>
            </a:r>
          </a:p>
          <a:p>
            <a:pPr lvl="1"/>
            <a:r>
              <a:rPr lang="de-DE"/>
              <a:t>Nachhaltiger und umweltfreundlicher</a:t>
            </a:r>
          </a:p>
          <a:p>
            <a:pPr marL="457200" lvl="1" indent="0">
              <a:buNone/>
            </a:pPr>
            <a:endParaRPr lang="de-DE"/>
          </a:p>
          <a:p>
            <a:r>
              <a:rPr lang="de-DE"/>
              <a:t>Situation:</a:t>
            </a:r>
          </a:p>
          <a:p>
            <a:pPr lvl="1"/>
            <a:r>
              <a:rPr lang="de-DE"/>
              <a:t>Aktuell erhältliche Biopolymere lassen sich aufgrund ihrer Verarbeitungseigenschaften (MFI) nicht zum Verpackungsnetz verarbeiten</a:t>
            </a:r>
          </a:p>
          <a:p>
            <a:r>
              <a:rPr lang="de-DE"/>
              <a:t>Ziel: </a:t>
            </a:r>
          </a:p>
          <a:p>
            <a:pPr lvl="1"/>
            <a:r>
              <a:rPr lang="de-DE"/>
              <a:t>Entwicklung eines bio-basierten und biologisch abbaubaren Polymermaterials in Verbindung mit biobasierten Additiven</a:t>
            </a:r>
          </a:p>
          <a:p>
            <a:pPr lvl="1"/>
            <a:endParaRPr lang="de-DE"/>
          </a:p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8E3799-A5F9-4785-9F66-6A70BD86B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1E3EF-4240-4CD9-B645-ADEAC2B88136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40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33765F62-B09F-4140-BFF3-6801E48B7CFA}"/>
              </a:ext>
            </a:extLst>
          </p:cNvPr>
          <p:cNvSpPr/>
          <p:nvPr/>
        </p:nvSpPr>
        <p:spPr>
          <a:xfrm>
            <a:off x="9607232" y="2079041"/>
            <a:ext cx="1825973" cy="2217653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4A4A85A-5DD7-4B05-BFB2-DA6D1928DCA3}"/>
              </a:ext>
            </a:extLst>
          </p:cNvPr>
          <p:cNvSpPr/>
          <p:nvPr/>
        </p:nvSpPr>
        <p:spPr>
          <a:xfrm>
            <a:off x="6759034" y="2095586"/>
            <a:ext cx="2860870" cy="2234353"/>
          </a:xfrm>
          <a:prstGeom prst="rect">
            <a:avLst/>
          </a:prstGeom>
          <a:gradFill>
            <a:gsLst>
              <a:gs pos="1000">
                <a:schemeClr val="accent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19BCC79-754A-4F07-AAC5-D6EE15709D72}"/>
              </a:ext>
            </a:extLst>
          </p:cNvPr>
          <p:cNvSpPr/>
          <p:nvPr/>
        </p:nvSpPr>
        <p:spPr>
          <a:xfrm>
            <a:off x="4073499" y="2077611"/>
            <a:ext cx="2689683" cy="2118727"/>
          </a:xfrm>
          <a:prstGeom prst="rect">
            <a:avLst/>
          </a:prstGeom>
          <a:gradFill>
            <a:gsLst>
              <a:gs pos="1000">
                <a:schemeClr val="accent1">
                  <a:lumMod val="40000"/>
                  <a:lumOff val="6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025F60-0A63-4B6E-B8EB-DA019061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BioZ - Innovationsmanagement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520F71-92B2-4A6D-AF00-FF2C15D1C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63" y="4329939"/>
            <a:ext cx="2451792" cy="79686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b="1">
                <a:latin typeface="Source Sans Pro" panose="020B0503030403020204" pitchFamily="34" charset="0"/>
                <a:ea typeface="Source Sans Pro" panose="020B0503030403020204" pitchFamily="34" charset="0"/>
              </a:rPr>
              <a:t>RONNY KITTLER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600">
                <a:solidFill>
                  <a:schemeClr val="accent1"/>
                </a:solidFill>
              </a:rPr>
              <a:t>Projektmanager BioZ</a:t>
            </a:r>
          </a:p>
        </p:txBody>
      </p:sp>
      <p:pic>
        <p:nvPicPr>
          <p:cNvPr id="5" name="Grafik 4" descr="Ein Bild, das Person, Mann, Anzug, grün enthält.&#10;&#10;Automatisch generierte Beschreibung">
            <a:extLst>
              <a:ext uri="{FF2B5EF4-FFF2-40B4-BE49-F238E27FC236}">
                <a16:creationId xmlns:a16="http://schemas.microsoft.com/office/drawing/2014/main" id="{CB5DB8F6-1F0A-47C2-AEBA-D63C6AF9D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1808162"/>
            <a:ext cx="2363145" cy="2363145"/>
          </a:xfrm>
          <a:prstGeom prst="ellipse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B27C666-8866-46CB-9711-7799FC0B2D4A}"/>
              </a:ext>
            </a:extLst>
          </p:cNvPr>
          <p:cNvSpPr txBox="1">
            <a:spLocks/>
          </p:cNvSpPr>
          <p:nvPr/>
        </p:nvSpPr>
        <p:spPr>
          <a:xfrm>
            <a:off x="4073139" y="3850587"/>
            <a:ext cx="7652209" cy="2020277"/>
          </a:xfrm>
          <a:prstGeom prst="rect">
            <a:avLst/>
          </a:prstGeom>
        </p:spPr>
        <p:txBody>
          <a:bodyPr vert="horz" lIns="9000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900" b="1">
                <a:latin typeface="Source Sans Pro" panose="020B0503030403020204" pitchFamily="34" charset="0"/>
                <a:ea typeface="Source Sans Pro" panose="020B0503030403020204" pitchFamily="34" charset="0"/>
              </a:rPr>
              <a:t>Motivation für BioZ</a:t>
            </a:r>
          </a:p>
          <a:p>
            <a:pPr>
              <a:spcBef>
                <a:spcPts val="0"/>
              </a:spcBef>
            </a:pPr>
            <a:r>
              <a:rPr lang="de-DE" sz="2900">
                <a:latin typeface="Source Sans Pro" panose="020B0503030403020204" pitchFamily="34" charset="0"/>
                <a:ea typeface="Source Sans Pro" panose="020B0503030403020204" pitchFamily="34" charset="0"/>
              </a:rPr>
              <a:t>Nachhaltige Zukunft &amp; Strukturwandel aktiv mitgestalten</a:t>
            </a:r>
          </a:p>
          <a:p>
            <a:pPr>
              <a:spcBef>
                <a:spcPts val="0"/>
              </a:spcBef>
            </a:pPr>
            <a:r>
              <a:rPr lang="de-DE" sz="2900">
                <a:latin typeface="Source Sans Pro" panose="020B0503030403020204" pitchFamily="34" charset="0"/>
                <a:ea typeface="Source Sans Pro" panose="020B0503030403020204" pitchFamily="34" charset="0"/>
              </a:rPr>
              <a:t>Transfer ist keine Einbahnstraße</a:t>
            </a:r>
          </a:p>
          <a:p>
            <a:pPr>
              <a:spcBef>
                <a:spcPts val="0"/>
              </a:spcBef>
            </a:pPr>
            <a:r>
              <a:rPr lang="de-DE" sz="2900">
                <a:latin typeface="Source Sans Pro" panose="020B0503030403020204" pitchFamily="34" charset="0"/>
                <a:ea typeface="Source Sans Pro" panose="020B0503030403020204" pitchFamily="34" charset="0"/>
              </a:rPr>
              <a:t>Konkrete Projekte anschieben, aktive Vernetzung unterstützen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DA39DAD8-5325-49F4-92EB-2F0E776A0B3A}"/>
              </a:ext>
            </a:extLst>
          </p:cNvPr>
          <p:cNvSpPr/>
          <p:nvPr/>
        </p:nvSpPr>
        <p:spPr>
          <a:xfrm>
            <a:off x="4073139" y="1942004"/>
            <a:ext cx="7376983" cy="232465"/>
          </a:xfrm>
          <a:prstGeom prst="rightArrow">
            <a:avLst>
              <a:gd name="adj1" fmla="val 42593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CC0DC9-7355-454D-9AC0-78FAAAE3ACB8}"/>
              </a:ext>
            </a:extLst>
          </p:cNvPr>
          <p:cNvSpPr txBox="1"/>
          <p:nvPr/>
        </p:nvSpPr>
        <p:spPr>
          <a:xfrm>
            <a:off x="4073139" y="2760591"/>
            <a:ext cx="2769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800">
                <a:latin typeface="Source Sans Pro" panose="020B0503030403020204" pitchFamily="34" charset="0"/>
                <a:ea typeface="Source Sans Pro" panose="020B0503030403020204" pitchFamily="34" charset="0"/>
              </a:rPr>
              <a:t>Stabsstelle: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800">
                <a:latin typeface="Source Sans Pro" panose="020B0503030403020204" pitchFamily="34" charset="0"/>
                <a:ea typeface="Source Sans Pro" panose="020B0503030403020204" pitchFamily="34" charset="0"/>
              </a:rPr>
              <a:t>Fördermittel &amp; Ausgründungen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8B66E75-D835-411E-9C9E-23ED5F3FA5CC}"/>
              </a:ext>
            </a:extLst>
          </p:cNvPr>
          <p:cNvSpPr txBox="1"/>
          <p:nvPr/>
        </p:nvSpPr>
        <p:spPr>
          <a:xfrm>
            <a:off x="6763182" y="2760591"/>
            <a:ext cx="2769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800">
                <a:latin typeface="Source Sans Pro" panose="020B0503030403020204" pitchFamily="34" charset="0"/>
                <a:ea typeface="Source Sans Pro" panose="020B0503030403020204" pitchFamily="34" charset="0"/>
              </a:rPr>
              <a:t>Forschung &amp;Transfer: Netzwerkarbeit, </a:t>
            </a:r>
            <a:r>
              <a:rPr lang="de-DE" sz="1800" err="1">
                <a:latin typeface="Source Sans Pro" panose="020B0503030403020204" pitchFamily="34" charset="0"/>
                <a:ea typeface="Source Sans Pro" panose="020B0503030403020204" pitchFamily="34" charset="0"/>
              </a:rPr>
              <a:t>Veranstal-tungen</a:t>
            </a:r>
            <a:r>
              <a:rPr lang="de-DE" sz="1800">
                <a:latin typeface="Source Sans Pro" panose="020B0503030403020204" pitchFamily="34" charset="0"/>
                <a:ea typeface="Source Sans Pro" panose="020B0503030403020204" pitchFamily="34" charset="0"/>
              </a:rPr>
              <a:t>,  Beratung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84887C4-C7B3-4F3E-912A-B54ABBF922E3}"/>
              </a:ext>
            </a:extLst>
          </p:cNvPr>
          <p:cNvSpPr txBox="1"/>
          <p:nvPr/>
        </p:nvSpPr>
        <p:spPr>
          <a:xfrm>
            <a:off x="9623872" y="2831960"/>
            <a:ext cx="195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>
                <a:latin typeface="Source Sans Pro" panose="020B0503030403020204" pitchFamily="34" charset="0"/>
                <a:ea typeface="Source Sans Pro" panose="020B0503030403020204" pitchFamily="34" charset="0"/>
              </a:rPr>
              <a:t>Projektmanager BioZ</a:t>
            </a:r>
            <a:endParaRPr lang="de-DE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4EAA868-F40A-48A6-B538-9EA2257FE2F4}"/>
              </a:ext>
            </a:extLst>
          </p:cNvPr>
          <p:cNvSpPr txBox="1"/>
          <p:nvPr/>
        </p:nvSpPr>
        <p:spPr>
          <a:xfrm>
            <a:off x="4027065" y="1707387"/>
            <a:ext cx="5897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1">
                <a:latin typeface="Source Sans Pro" panose="020B0503030403020204" pitchFamily="34" charset="0"/>
                <a:ea typeface="Source Sans Pro" panose="020B0503030403020204" pitchFamily="34" charset="0"/>
              </a:rPr>
              <a:t>2012</a:t>
            </a:r>
            <a:endParaRPr lang="de-DE" sz="1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C8FBE50-B6E7-4CA3-8E65-8E67865EBE63}"/>
              </a:ext>
            </a:extLst>
          </p:cNvPr>
          <p:cNvSpPr txBox="1"/>
          <p:nvPr/>
        </p:nvSpPr>
        <p:spPr>
          <a:xfrm>
            <a:off x="6652015" y="1704231"/>
            <a:ext cx="5897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1">
                <a:latin typeface="Source Sans Pro" panose="020B0503030403020204" pitchFamily="34" charset="0"/>
                <a:ea typeface="Source Sans Pro" panose="020B0503030403020204" pitchFamily="34" charset="0"/>
              </a:rPr>
              <a:t>2018</a:t>
            </a:r>
            <a:endParaRPr lang="de-DE" sz="140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7A22DAB-FD2A-4739-8503-255814110179}"/>
              </a:ext>
            </a:extLst>
          </p:cNvPr>
          <p:cNvSpPr txBox="1"/>
          <p:nvPr/>
        </p:nvSpPr>
        <p:spPr>
          <a:xfrm>
            <a:off x="9537320" y="1700026"/>
            <a:ext cx="5897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1">
                <a:latin typeface="Source Sans Pro" panose="020B0503030403020204" pitchFamily="34" charset="0"/>
                <a:ea typeface="Source Sans Pro" panose="020B0503030403020204" pitchFamily="34" charset="0"/>
              </a:rPr>
              <a:t>2022</a:t>
            </a:r>
            <a:endParaRPr lang="de-DE" sz="140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1858019-0C86-473C-9D92-F635659E1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579" y="2288516"/>
            <a:ext cx="432000" cy="43200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F0238B0-C28D-4DF5-9A08-D5B03D58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85" y="2341925"/>
            <a:ext cx="1380428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F484EC6-D75E-4889-9877-2C60D675ACE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518406" y="2292444"/>
            <a:ext cx="539751" cy="43200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3B262E1C-1E7D-4419-9683-F8A640DE42F1}"/>
              </a:ext>
            </a:extLst>
          </p:cNvPr>
          <p:cNvSpPr txBox="1"/>
          <p:nvPr/>
        </p:nvSpPr>
        <p:spPr>
          <a:xfrm>
            <a:off x="1246186" y="5077949"/>
            <a:ext cx="28271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500">
                <a:latin typeface="Source Sans Pro" panose="020B0503030403020204" pitchFamily="34" charset="0"/>
                <a:ea typeface="Source Sans Pro" panose="020B0503030403020204" pitchFamily="34" charset="0"/>
              </a:rPr>
              <a:t>ronny.kittler@pi-culture.de</a:t>
            </a:r>
          </a:p>
        </p:txBody>
      </p:sp>
      <p:pic>
        <p:nvPicPr>
          <p:cNvPr id="28" name="Grafik 27" descr="Umschlag mit einfarbiger Füllung">
            <a:extLst>
              <a:ext uri="{FF2B5EF4-FFF2-40B4-BE49-F238E27FC236}">
                <a16:creationId xmlns:a16="http://schemas.microsoft.com/office/drawing/2014/main" id="{CF3EEAB2-8B6D-4E05-937D-BF35295C9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1354" y="5094257"/>
            <a:ext cx="324832" cy="3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33D1A9-A00B-4E12-81EF-96F043770225}"/>
              </a:ext>
            </a:extLst>
          </p:cNvPr>
          <p:cNvSpPr/>
          <p:nvPr/>
        </p:nvSpPr>
        <p:spPr>
          <a:xfrm>
            <a:off x="838200" y="1602154"/>
            <a:ext cx="8657492" cy="29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9649691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 Willkommen und Intro jedes Teilnehmers (3#)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13:30 Vorstellung neuer Partner</a:t>
            </a: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Zeitschienen &amp; Terminkalender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14:15 Kurzvorstellung Rahmenprojekt III: Wirksamkeitsmonitoring &amp; Nachhaltigkeitsbewertung 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14:45 Kurzes Wrap-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Projekte und Aktivitäten in den Dialoggruppen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Aktuellen Ausschreibungsrunde &amp; Bewertungsverfahren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15:05 Industrielle Bioökonomie – aktuelle Ausschreibung </a:t>
            </a:r>
            <a:r>
              <a:rPr lang="de-DE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BMWi</a:t>
            </a:r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cs typeface="Times New Roman" panose="02020603050405020304" pitchFamily="18" charset="0"/>
              </a:rPr>
              <a:t>15:10 Erweiterte Steckbriefe &amp; Firmenpräsentationen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Organisatorisches: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Livetest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wichtige Events</a:t>
            </a:r>
            <a:endParaRPr lang="de-DE" sz="4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89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33D1A9-A00B-4E12-81EF-96F043770225}"/>
              </a:ext>
            </a:extLst>
          </p:cNvPr>
          <p:cNvSpPr/>
          <p:nvPr/>
        </p:nvSpPr>
        <p:spPr>
          <a:xfrm>
            <a:off x="836243" y="2566005"/>
            <a:ext cx="8807939" cy="29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9649691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 Willkommen und Intro jedes Teilnehmers (3#)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13:30 Vorstellung neuer Partner</a:t>
            </a: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Zeitschienen &amp; Terminkalender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14:15 Kurzvorstellung Rahmenprojekt III: Wirksamkeitsmonitoring &amp; Nachhaltigkeitsbewertung 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14:45 Kurzes Wrap-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Projekte und Aktivitäten in den Dialoggruppen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Aktuellen Ausschreibungsrunde &amp; Bewertungsverfahren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15:05 Industrielle Bioökonomie – aktuelle Ausschreibung </a:t>
            </a:r>
            <a:r>
              <a:rPr lang="de-DE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BMWi</a:t>
            </a:r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cs typeface="Times New Roman" panose="02020603050405020304" pitchFamily="18" charset="0"/>
              </a:rPr>
              <a:t>15:10 Erweiterte Steckbriefe &amp; Firmenpräsentationen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Organisatorisches: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Livetest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wichtige Events</a:t>
            </a:r>
            <a:endParaRPr lang="de-DE" sz="4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65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E9E7B-DD62-4DBC-B9D5-17FBDDDBB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BioZ Terminkalender 2022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ECF5B42-4CD4-4166-80FE-89E1D3F3583D}"/>
              </a:ext>
            </a:extLst>
          </p:cNvPr>
          <p:cNvSpPr/>
          <p:nvPr/>
        </p:nvSpPr>
        <p:spPr>
          <a:xfrm>
            <a:off x="961981" y="1541714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JANUAR</a:t>
            </a:r>
            <a:endParaRPr lang="de-DE" b="1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35DE0C2-9A63-48DA-820C-2AD6F75A673D}"/>
              </a:ext>
            </a:extLst>
          </p:cNvPr>
          <p:cNvSpPr/>
          <p:nvPr/>
        </p:nvSpPr>
        <p:spPr>
          <a:xfrm>
            <a:off x="7513945" y="1540459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MAI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092806E-ABE9-4BE7-9C78-51B737383C8D}"/>
              </a:ext>
            </a:extLst>
          </p:cNvPr>
          <p:cNvSpPr/>
          <p:nvPr/>
        </p:nvSpPr>
        <p:spPr>
          <a:xfrm>
            <a:off x="9151936" y="1540460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JUNI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D334CF6-E430-40C5-B8A0-1BDBAD477E34}"/>
              </a:ext>
            </a:extLst>
          </p:cNvPr>
          <p:cNvSpPr/>
          <p:nvPr/>
        </p:nvSpPr>
        <p:spPr>
          <a:xfrm>
            <a:off x="5875954" y="1541712"/>
            <a:ext cx="1637991" cy="2979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APRIL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17BEA07-E241-41D2-87E6-B03806392E25}"/>
              </a:ext>
            </a:extLst>
          </p:cNvPr>
          <p:cNvSpPr/>
          <p:nvPr/>
        </p:nvSpPr>
        <p:spPr>
          <a:xfrm>
            <a:off x="4237963" y="1541713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MÄRZ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CA9713-D6FC-4F0C-8878-A47D16884DF0}"/>
              </a:ext>
            </a:extLst>
          </p:cNvPr>
          <p:cNvSpPr/>
          <p:nvPr/>
        </p:nvSpPr>
        <p:spPr>
          <a:xfrm>
            <a:off x="2599972" y="1541714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FEBRUAR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0265F09-6842-4D3B-88F7-CE0F9AAF08E8}"/>
              </a:ext>
            </a:extLst>
          </p:cNvPr>
          <p:cNvSpPr/>
          <p:nvPr/>
        </p:nvSpPr>
        <p:spPr>
          <a:xfrm>
            <a:off x="961981" y="1838410"/>
            <a:ext cx="1637991" cy="1321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6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A0A5586A-3E34-4E6E-8A86-492308BB99E5}"/>
              </a:ext>
            </a:extLst>
          </p:cNvPr>
          <p:cNvSpPr/>
          <p:nvPr/>
        </p:nvSpPr>
        <p:spPr>
          <a:xfrm>
            <a:off x="961979" y="3303201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JULI</a:t>
            </a:r>
            <a:endParaRPr lang="de-DE" b="1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8EF3E6C3-6570-4B0B-AA4C-AF7618C475A3}"/>
              </a:ext>
            </a:extLst>
          </p:cNvPr>
          <p:cNvSpPr/>
          <p:nvPr/>
        </p:nvSpPr>
        <p:spPr>
          <a:xfrm>
            <a:off x="7513943" y="3301946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NOVEMBER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6852F8BD-D49B-4658-B323-E36728D8A21D}"/>
              </a:ext>
            </a:extLst>
          </p:cNvPr>
          <p:cNvSpPr/>
          <p:nvPr/>
        </p:nvSpPr>
        <p:spPr>
          <a:xfrm>
            <a:off x="9151934" y="3301947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DEZEMBER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08CB266A-6724-4B81-84DE-EB476E7D661A}"/>
              </a:ext>
            </a:extLst>
          </p:cNvPr>
          <p:cNvSpPr/>
          <p:nvPr/>
        </p:nvSpPr>
        <p:spPr>
          <a:xfrm>
            <a:off x="5875952" y="3303199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OKTOBER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5D3870DF-9739-4FB1-A400-6016331A287F}"/>
              </a:ext>
            </a:extLst>
          </p:cNvPr>
          <p:cNvSpPr/>
          <p:nvPr/>
        </p:nvSpPr>
        <p:spPr>
          <a:xfrm>
            <a:off x="4237961" y="3303200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SEPTEMBER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5620CBA1-402C-4385-9338-C3A545EA4506}"/>
              </a:ext>
            </a:extLst>
          </p:cNvPr>
          <p:cNvSpPr/>
          <p:nvPr/>
        </p:nvSpPr>
        <p:spPr>
          <a:xfrm>
            <a:off x="2599970" y="3303201"/>
            <a:ext cx="1637991" cy="297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AUGUST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7033362-1D06-4BB7-86A3-62F96D308F08}"/>
              </a:ext>
            </a:extLst>
          </p:cNvPr>
          <p:cNvSpPr/>
          <p:nvPr/>
        </p:nvSpPr>
        <p:spPr>
          <a:xfrm>
            <a:off x="7513943" y="3598641"/>
            <a:ext cx="1637991" cy="1321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6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625D0969-34A8-4459-B311-2D268BE24444}"/>
              </a:ext>
            </a:extLst>
          </p:cNvPr>
          <p:cNvSpPr/>
          <p:nvPr/>
        </p:nvSpPr>
        <p:spPr>
          <a:xfrm>
            <a:off x="5875952" y="3599894"/>
            <a:ext cx="1637991" cy="1321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6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7D586645-8271-46F4-836E-249306CEF5E2}"/>
              </a:ext>
            </a:extLst>
          </p:cNvPr>
          <p:cNvSpPr/>
          <p:nvPr/>
        </p:nvSpPr>
        <p:spPr>
          <a:xfrm>
            <a:off x="2599970" y="3599896"/>
            <a:ext cx="1637991" cy="1321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6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C52195E8-05B3-48A7-B71E-8619EFD25E98}"/>
              </a:ext>
            </a:extLst>
          </p:cNvPr>
          <p:cNvSpPr/>
          <p:nvPr/>
        </p:nvSpPr>
        <p:spPr>
          <a:xfrm>
            <a:off x="2599971" y="1843640"/>
            <a:ext cx="1637991" cy="565511"/>
          </a:xfrm>
          <a:prstGeom prst="rect">
            <a:avLst/>
          </a:prstGeom>
          <a:solidFill>
            <a:srgbClr val="009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15.02. 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Stichtag Projektskizzen 1.Call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8C7ECBBE-1BA3-4A2D-A576-9BFAC4339BCD}"/>
              </a:ext>
            </a:extLst>
          </p:cNvPr>
          <p:cNvSpPr/>
          <p:nvPr/>
        </p:nvSpPr>
        <p:spPr>
          <a:xfrm>
            <a:off x="4237962" y="1835850"/>
            <a:ext cx="1637991" cy="565511"/>
          </a:xfrm>
          <a:prstGeom prst="rect">
            <a:avLst/>
          </a:prstGeom>
          <a:solidFill>
            <a:srgbClr val="009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15.03.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Beiratssitzung – Bewertungsrunde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D7852339-B05A-4044-B99C-CFCEFE7FB2A1}"/>
              </a:ext>
            </a:extLst>
          </p:cNvPr>
          <p:cNvSpPr/>
          <p:nvPr/>
        </p:nvSpPr>
        <p:spPr>
          <a:xfrm>
            <a:off x="4237962" y="2401361"/>
            <a:ext cx="1637991" cy="250040"/>
          </a:xfrm>
          <a:prstGeom prst="rect">
            <a:avLst/>
          </a:prstGeom>
          <a:solidFill>
            <a:srgbClr val="00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23.03. 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DG Chemie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2E9628C1-6C03-4E1A-A760-C3E4C914B52C}"/>
              </a:ext>
            </a:extLst>
          </p:cNvPr>
          <p:cNvSpPr/>
          <p:nvPr/>
        </p:nvSpPr>
        <p:spPr>
          <a:xfrm>
            <a:off x="4237962" y="2644289"/>
            <a:ext cx="1637991" cy="250040"/>
          </a:xfrm>
          <a:prstGeom prst="rect">
            <a:avLst/>
          </a:prstGeom>
          <a:solidFill>
            <a:srgbClr val="00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29.03. 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DG Polymere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0B82B9CB-56F3-4946-863D-6A2A02B72EC4}"/>
              </a:ext>
            </a:extLst>
          </p:cNvPr>
          <p:cNvSpPr/>
          <p:nvPr/>
        </p:nvSpPr>
        <p:spPr>
          <a:xfrm>
            <a:off x="5875953" y="1840967"/>
            <a:ext cx="1637991" cy="777104"/>
          </a:xfrm>
          <a:prstGeom prst="rect">
            <a:avLst/>
          </a:prstGeom>
          <a:solidFill>
            <a:srgbClr val="009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April 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Veröffentlichung      2. Call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F184B756-EB05-4668-940B-41854C4326E9}"/>
              </a:ext>
            </a:extLst>
          </p:cNvPr>
          <p:cNvSpPr/>
          <p:nvPr/>
        </p:nvSpPr>
        <p:spPr>
          <a:xfrm>
            <a:off x="7513944" y="1835850"/>
            <a:ext cx="1637991" cy="777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12.05. </a:t>
            </a:r>
          </a:p>
          <a:p>
            <a:pPr>
              <a:spcAft>
                <a:spcPts val="400"/>
              </a:spcAft>
            </a:pP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2. Bündnistreffen (live, ganztägig)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EC63E0B-E1F5-43FD-9749-189B7ACCA8BB}"/>
              </a:ext>
            </a:extLst>
          </p:cNvPr>
          <p:cNvSpPr/>
          <p:nvPr/>
        </p:nvSpPr>
        <p:spPr>
          <a:xfrm>
            <a:off x="7513945" y="1837155"/>
            <a:ext cx="1637991" cy="1321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6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2FBD2E1E-BE9A-4872-91D0-D792D04C9C31}"/>
              </a:ext>
            </a:extLst>
          </p:cNvPr>
          <p:cNvSpPr/>
          <p:nvPr/>
        </p:nvSpPr>
        <p:spPr>
          <a:xfrm>
            <a:off x="9151935" y="1843639"/>
            <a:ext cx="1637991" cy="565511"/>
          </a:xfrm>
          <a:prstGeom prst="rect">
            <a:avLst/>
          </a:prstGeom>
          <a:solidFill>
            <a:srgbClr val="009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01.06.  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Stichtag Projektskizzen 2.Call</a:t>
            </a:r>
            <a:endParaRPr lang="de-DE" sz="1300" b="1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D318147F-25B8-49C9-9DE7-FBB990914E03}"/>
              </a:ext>
            </a:extLst>
          </p:cNvPr>
          <p:cNvSpPr/>
          <p:nvPr/>
        </p:nvSpPr>
        <p:spPr>
          <a:xfrm>
            <a:off x="9151935" y="2399725"/>
            <a:ext cx="1637991" cy="760001"/>
          </a:xfrm>
          <a:prstGeom prst="rect">
            <a:avLst/>
          </a:prstGeom>
          <a:solidFill>
            <a:srgbClr val="FFE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400" b="1">
                <a:solidFill>
                  <a:sysClr val="windowText" lastClr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24.06. </a:t>
            </a:r>
            <a:r>
              <a:rPr lang="de-DE" sz="1400">
                <a:solidFill>
                  <a:sysClr val="windowText" lastClr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Strategieforum </a:t>
            </a:r>
          </a:p>
          <a:p>
            <a:pPr>
              <a:spcAft>
                <a:spcPts val="400"/>
              </a:spcAft>
            </a:pPr>
            <a:r>
              <a:rPr lang="de-DE" sz="1400">
                <a:solidFill>
                  <a:sysClr val="windowText" lastClr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Treffen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0AAD4E8-BA80-4814-BA0F-049252A9BE69}"/>
              </a:ext>
            </a:extLst>
          </p:cNvPr>
          <p:cNvSpPr/>
          <p:nvPr/>
        </p:nvSpPr>
        <p:spPr>
          <a:xfrm>
            <a:off x="9151936" y="1837156"/>
            <a:ext cx="1637991" cy="1321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3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198095FE-8025-423E-AACB-C1EE65A032C0}"/>
              </a:ext>
            </a:extLst>
          </p:cNvPr>
          <p:cNvSpPr/>
          <p:nvPr/>
        </p:nvSpPr>
        <p:spPr>
          <a:xfrm>
            <a:off x="4237959" y="3598641"/>
            <a:ext cx="1637991" cy="777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08.09. </a:t>
            </a:r>
          </a:p>
          <a:p>
            <a:pPr>
              <a:spcAft>
                <a:spcPts val="400"/>
              </a:spcAft>
            </a:pP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3. Bündnistreffen (live, ganztägig)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F569D2E9-D6A3-424E-BC19-0C5377A06F28}"/>
              </a:ext>
            </a:extLst>
          </p:cNvPr>
          <p:cNvSpPr/>
          <p:nvPr/>
        </p:nvSpPr>
        <p:spPr>
          <a:xfrm>
            <a:off x="9151932" y="3597388"/>
            <a:ext cx="1637991" cy="777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01.12. </a:t>
            </a:r>
          </a:p>
          <a:p>
            <a:pPr>
              <a:spcAft>
                <a:spcPts val="400"/>
              </a:spcAft>
            </a:pP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4. Bündnistreffen (digital)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3B7A3D74-7834-4FCE-B09F-C623A0B9E06C}"/>
              </a:ext>
            </a:extLst>
          </p:cNvPr>
          <p:cNvSpPr/>
          <p:nvPr/>
        </p:nvSpPr>
        <p:spPr>
          <a:xfrm>
            <a:off x="9151934" y="3598642"/>
            <a:ext cx="1637991" cy="132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6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E4F7C159-8364-4981-9569-6F767C7AE6EF}"/>
              </a:ext>
            </a:extLst>
          </p:cNvPr>
          <p:cNvSpPr/>
          <p:nvPr/>
        </p:nvSpPr>
        <p:spPr>
          <a:xfrm>
            <a:off x="4237961" y="3599895"/>
            <a:ext cx="1637991" cy="132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6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AAE1CB5F-4730-4968-AF71-0D1980429267}"/>
              </a:ext>
            </a:extLst>
          </p:cNvPr>
          <p:cNvSpPr/>
          <p:nvPr/>
        </p:nvSpPr>
        <p:spPr>
          <a:xfrm>
            <a:off x="961977" y="3608748"/>
            <a:ext cx="1637991" cy="759401"/>
          </a:xfrm>
          <a:prstGeom prst="rect">
            <a:avLst/>
          </a:prstGeom>
          <a:solidFill>
            <a:srgbClr val="009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KW26/27 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Beiratssitzung – Bewertungsrunde 2. Call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10742DB-EBCD-4E9A-BABB-5864583F1B9B}"/>
              </a:ext>
            </a:extLst>
          </p:cNvPr>
          <p:cNvSpPr/>
          <p:nvPr/>
        </p:nvSpPr>
        <p:spPr>
          <a:xfrm>
            <a:off x="4237963" y="1838409"/>
            <a:ext cx="1637991" cy="1321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3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396B530-59FD-4CF7-9765-D54E83D88D25}"/>
              </a:ext>
            </a:extLst>
          </p:cNvPr>
          <p:cNvSpPr/>
          <p:nvPr/>
        </p:nvSpPr>
        <p:spPr>
          <a:xfrm>
            <a:off x="5875954" y="1838408"/>
            <a:ext cx="1637991" cy="1321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6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899885D-D43D-4A3C-9F82-01A230A776E7}"/>
              </a:ext>
            </a:extLst>
          </p:cNvPr>
          <p:cNvSpPr/>
          <p:nvPr/>
        </p:nvSpPr>
        <p:spPr>
          <a:xfrm>
            <a:off x="2599972" y="1838410"/>
            <a:ext cx="1637991" cy="1321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3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400D2E48-DAE5-426C-B61A-7BB2D7E03C5F}"/>
              </a:ext>
            </a:extLst>
          </p:cNvPr>
          <p:cNvSpPr/>
          <p:nvPr/>
        </p:nvSpPr>
        <p:spPr>
          <a:xfrm>
            <a:off x="961979" y="3599896"/>
            <a:ext cx="1637991" cy="132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endParaRPr lang="de-DE" sz="16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FC057E42-3815-4994-9814-B4977BEC8F6C}"/>
              </a:ext>
            </a:extLst>
          </p:cNvPr>
          <p:cNvSpPr/>
          <p:nvPr/>
        </p:nvSpPr>
        <p:spPr>
          <a:xfrm>
            <a:off x="961977" y="5031498"/>
            <a:ext cx="856064" cy="4385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FEB 23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A7826EF5-8905-44B3-A81D-860B1D86513C}"/>
              </a:ext>
            </a:extLst>
          </p:cNvPr>
          <p:cNvSpPr/>
          <p:nvPr/>
        </p:nvSpPr>
        <p:spPr>
          <a:xfrm>
            <a:off x="1818041" y="5031498"/>
            <a:ext cx="8971881" cy="438573"/>
          </a:xfrm>
          <a:prstGeom prst="rect">
            <a:avLst/>
          </a:prstGeom>
          <a:solidFill>
            <a:srgbClr val="0096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15.02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. Stichtag Projektskizzen 3.Call ( finaler Call der Phase I) -&gt; weitere Calls erst in 2024 in Phase II nach Zwischenevaluierung </a:t>
            </a:r>
            <a:endParaRPr lang="de-DE" sz="13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4EE9C4AE-1F26-4A94-940F-A95A175553E8}"/>
              </a:ext>
            </a:extLst>
          </p:cNvPr>
          <p:cNvSpPr/>
          <p:nvPr/>
        </p:nvSpPr>
        <p:spPr>
          <a:xfrm>
            <a:off x="958073" y="5488691"/>
            <a:ext cx="856064" cy="4385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JUN 24</a:t>
            </a: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6BEEF7E0-C331-4103-88EC-1ED828A85427}"/>
              </a:ext>
            </a:extLst>
          </p:cNvPr>
          <p:cNvSpPr/>
          <p:nvPr/>
        </p:nvSpPr>
        <p:spPr>
          <a:xfrm>
            <a:off x="1814137" y="5488691"/>
            <a:ext cx="8971881" cy="438573"/>
          </a:xfrm>
          <a:prstGeom prst="rect">
            <a:avLst/>
          </a:prstGeom>
          <a:solidFill>
            <a:srgbClr val="0096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01.06.24 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Stichtag Projektskizzen 1.Call Phase II   </a:t>
            </a:r>
            <a:endParaRPr lang="de-DE" sz="13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23412C07-243F-4D66-A0BD-DCBE034EA137}"/>
              </a:ext>
            </a:extLst>
          </p:cNvPr>
          <p:cNvSpPr/>
          <p:nvPr/>
        </p:nvSpPr>
        <p:spPr>
          <a:xfrm>
            <a:off x="5875952" y="2612954"/>
            <a:ext cx="1637991" cy="250040"/>
          </a:xfrm>
          <a:prstGeom prst="rect">
            <a:avLst/>
          </a:prstGeom>
          <a:solidFill>
            <a:srgbClr val="00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05.04. 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DG Lipide</a:t>
            </a: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F0312FB8-BC5F-41F3-A1EF-5D85C7BEDEF5}"/>
              </a:ext>
            </a:extLst>
          </p:cNvPr>
          <p:cNvSpPr/>
          <p:nvPr/>
        </p:nvSpPr>
        <p:spPr>
          <a:xfrm>
            <a:off x="5875952" y="2855882"/>
            <a:ext cx="1637991" cy="250040"/>
          </a:xfrm>
          <a:prstGeom prst="rect">
            <a:avLst/>
          </a:prstGeom>
          <a:solidFill>
            <a:srgbClr val="00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DE" sz="13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07.04. </a:t>
            </a:r>
            <a:r>
              <a:rPr lang="de-DE" sz="1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DG Proteine</a:t>
            </a:r>
          </a:p>
        </p:txBody>
      </p:sp>
    </p:spTree>
    <p:extLst>
      <p:ext uri="{BB962C8B-B14F-4D97-AF65-F5344CB8AC3E}">
        <p14:creationId xmlns:p14="http://schemas.microsoft.com/office/powerpoint/2010/main" val="25392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EB20C-4547-4FEA-9BBF-86287E63C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Bündnistreffen 12.5.2022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3D98E6-6375-441D-B646-C1682335D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225"/>
            <a:ext cx="7169458" cy="779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/>
              <a:t>Netzwerkveranstaltung – live! </a:t>
            </a:r>
          </a:p>
        </p:txBody>
      </p:sp>
      <p:pic>
        <p:nvPicPr>
          <p:cNvPr id="5" name="Grafik 4" descr="Gruppenbrainstorming Silhouette">
            <a:extLst>
              <a:ext uri="{FF2B5EF4-FFF2-40B4-BE49-F238E27FC236}">
                <a16:creationId xmlns:a16="http://schemas.microsoft.com/office/drawing/2014/main" id="{3A485CA3-DE9F-4F96-AE97-65D1C996D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984" y="3566788"/>
            <a:ext cx="914400" cy="914400"/>
          </a:xfrm>
          <a:prstGeom prst="rect">
            <a:avLst/>
          </a:prstGeom>
        </p:spPr>
      </p:pic>
      <p:pic>
        <p:nvPicPr>
          <p:cNvPr id="7" name="Grafik 6" descr="Gedankenblase Silhouette">
            <a:extLst>
              <a:ext uri="{FF2B5EF4-FFF2-40B4-BE49-F238E27FC236}">
                <a16:creationId xmlns:a16="http://schemas.microsoft.com/office/drawing/2014/main" id="{EE6FB91E-FE78-438A-B40C-D7C63B433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4820" y="4646980"/>
            <a:ext cx="914400" cy="9144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01D878E-0F15-45F5-80C0-9547B193B95D}"/>
              </a:ext>
            </a:extLst>
          </p:cNvPr>
          <p:cNvSpPr txBox="1"/>
          <p:nvPr/>
        </p:nvSpPr>
        <p:spPr>
          <a:xfrm>
            <a:off x="2957184" y="4633131"/>
            <a:ext cx="2423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Vorschläge?</a:t>
            </a:r>
          </a:p>
          <a:p>
            <a:r>
              <a:rPr lang="de-DE"/>
              <a:t>Inhalte?</a:t>
            </a:r>
          </a:p>
          <a:p>
            <a:r>
              <a:rPr lang="de-DE"/>
              <a:t>Interessen?</a:t>
            </a:r>
          </a:p>
        </p:txBody>
      </p:sp>
      <p:pic>
        <p:nvPicPr>
          <p:cNvPr id="12" name="Grafik 11" descr="Klassenzimmer mit einfarbiger Füllung">
            <a:extLst>
              <a:ext uri="{FF2B5EF4-FFF2-40B4-BE49-F238E27FC236}">
                <a16:creationId xmlns:a16="http://schemas.microsoft.com/office/drawing/2014/main" id="{D5593BB8-667C-44BC-A9A5-D2AAB892F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058" y="2297097"/>
            <a:ext cx="914400" cy="914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9469771-0F3A-43D3-9995-5A39A61AE47C}"/>
              </a:ext>
            </a:extLst>
          </p:cNvPr>
          <p:cNvSpPr txBox="1"/>
          <p:nvPr/>
        </p:nvSpPr>
        <p:spPr>
          <a:xfrm>
            <a:off x="1202184" y="3857560"/>
            <a:ext cx="6965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2800">
                <a:solidFill>
                  <a:schemeClr val="accent5"/>
                </a:solidFill>
              </a:rPr>
              <a:t>Nachmittags:</a:t>
            </a:r>
            <a:r>
              <a:rPr lang="de-DE" sz="2800"/>
              <a:t> Workshops &amp; Vernetzung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7063F53-3E71-4343-89A4-9D15093E29F4}"/>
              </a:ext>
            </a:extLst>
          </p:cNvPr>
          <p:cNvSpPr txBox="1"/>
          <p:nvPr/>
        </p:nvSpPr>
        <p:spPr>
          <a:xfrm>
            <a:off x="1202184" y="2321794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2800">
                <a:solidFill>
                  <a:schemeClr val="accent5"/>
                </a:solidFill>
              </a:rPr>
              <a:t>Vormittags:</a:t>
            </a:r>
            <a:r>
              <a:rPr lang="de-DE" sz="2800"/>
              <a:t> Bündnistreffen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743681B-1462-4CBD-9534-29DEAE814D27}"/>
              </a:ext>
            </a:extLst>
          </p:cNvPr>
          <p:cNvSpPr/>
          <p:nvPr/>
        </p:nvSpPr>
        <p:spPr>
          <a:xfrm>
            <a:off x="8609827" y="4481188"/>
            <a:ext cx="3354705" cy="1208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4504" algn="ctr" rotWithShape="0">
              <a:schemeClr val="accent1">
                <a:lumMod val="75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/>
          <a:lstStyle/>
          <a:p>
            <a:pPr algn="ctr"/>
            <a:endParaRPr lang="de-DE" sz="1000">
              <a:solidFill>
                <a:schemeClr val="tx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  <a:p>
            <a:pPr algn="ctr"/>
            <a:r>
              <a:rPr lang="de-DE" sz="20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t>Gerne in den Chat schreiben!</a:t>
            </a:r>
          </a:p>
          <a:p>
            <a:endParaRPr lang="de-DE" sz="2000">
              <a:solidFill>
                <a:schemeClr val="tx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46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96DF157-8E2F-45B0-B08B-C47D3558AA52}"/>
              </a:ext>
            </a:extLst>
          </p:cNvPr>
          <p:cNvCxnSpPr/>
          <p:nvPr/>
        </p:nvCxnSpPr>
        <p:spPr>
          <a:xfrm>
            <a:off x="8170920" y="1886058"/>
            <a:ext cx="95634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AEE2ACB-A855-074A-932F-C81725B9FFCF}"/>
              </a:ext>
            </a:extLst>
          </p:cNvPr>
          <p:cNvGrpSpPr/>
          <p:nvPr/>
        </p:nvGrpSpPr>
        <p:grpSpPr>
          <a:xfrm>
            <a:off x="925921" y="1530992"/>
            <a:ext cx="9649690" cy="1047513"/>
            <a:chOff x="1532208" y="2591738"/>
            <a:chExt cx="9649690" cy="1047513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6563EEF-AD10-4748-B809-9B87FB39A363}"/>
                </a:ext>
              </a:extLst>
            </p:cNvPr>
            <p:cNvSpPr/>
            <p:nvPr/>
          </p:nvSpPr>
          <p:spPr>
            <a:xfrm>
              <a:off x="6465833" y="3299604"/>
              <a:ext cx="41400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Umsetzungsphase II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99EE9891-719C-43D6-9BFB-D122EA23B8E3}"/>
                </a:ext>
              </a:extLst>
            </p:cNvPr>
            <p:cNvSpPr/>
            <p:nvPr/>
          </p:nvSpPr>
          <p:spPr>
            <a:xfrm>
              <a:off x="2332870" y="3300697"/>
              <a:ext cx="41400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Umsetzungsphase I</a:t>
              </a:r>
            </a:p>
          </p:txBody>
        </p:sp>
        <p:sp>
          <p:nvSpPr>
            <p:cNvPr id="10" name="Pfeil nach rechts 8">
              <a:extLst>
                <a:ext uri="{FF2B5EF4-FFF2-40B4-BE49-F238E27FC236}">
                  <a16:creationId xmlns:a16="http://schemas.microsoft.com/office/drawing/2014/main" id="{996F792C-C5C2-4A88-9D18-51ADB7474064}"/>
                </a:ext>
              </a:extLst>
            </p:cNvPr>
            <p:cNvSpPr/>
            <p:nvPr/>
          </p:nvSpPr>
          <p:spPr>
            <a:xfrm>
              <a:off x="1532208" y="2793527"/>
              <a:ext cx="9649690" cy="683846"/>
            </a:xfrm>
            <a:prstGeom prst="rightArrow">
              <a:avLst>
                <a:gd name="adj1" fmla="val 50000"/>
                <a:gd name="adj2" fmla="val 8481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536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FC1A508-8C5A-4B49-AC1B-095FAE0E4D85}"/>
                </a:ext>
              </a:extLst>
            </p:cNvPr>
            <p:cNvSpPr txBox="1"/>
            <p:nvPr/>
          </p:nvSpPr>
          <p:spPr>
            <a:xfrm>
              <a:off x="2332864" y="2599207"/>
              <a:ext cx="895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Q4 2021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58F0A6B-67C4-4D77-B4BF-270534E0037A}"/>
                </a:ext>
              </a:extLst>
            </p:cNvPr>
            <p:cNvSpPr txBox="1"/>
            <p:nvPr/>
          </p:nvSpPr>
          <p:spPr>
            <a:xfrm>
              <a:off x="8115907" y="2964926"/>
              <a:ext cx="118839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3 Jahre</a:t>
              </a:r>
              <a:endParaRPr kumimoji="0" lang="de-DE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3E58869B-2EED-453E-855A-B317CD08F437}"/>
                </a:ext>
              </a:extLst>
            </p:cNvPr>
            <p:cNvSpPr txBox="1"/>
            <p:nvPr/>
          </p:nvSpPr>
          <p:spPr>
            <a:xfrm>
              <a:off x="6471856" y="2591738"/>
              <a:ext cx="2022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2024</a:t>
              </a:r>
              <a:r>
                <a:rPr kumimoji="0" lang="de-DE" sz="16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 Evaluierung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82186E9-33C4-A148-AD28-4EC236253506}"/>
                </a:ext>
              </a:extLst>
            </p:cNvPr>
            <p:cNvSpPr txBox="1"/>
            <p:nvPr/>
          </p:nvSpPr>
          <p:spPr>
            <a:xfrm>
              <a:off x="3726220" y="2984686"/>
              <a:ext cx="118839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3 Jahre</a:t>
              </a:r>
              <a:endParaRPr kumimoji="0" lang="de-DE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4" name="Gerade Verbindung 3">
              <a:extLst>
                <a:ext uri="{FF2B5EF4-FFF2-40B4-BE49-F238E27FC236}">
                  <a16:creationId xmlns:a16="http://schemas.microsoft.com/office/drawing/2014/main" id="{8FE4A1BD-E3FB-C646-9A41-24BDF325AA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2864" y="2650490"/>
              <a:ext cx="0" cy="98766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E7E9CEDE-BC17-7E44-8A23-B77C57C016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1856" y="2650490"/>
              <a:ext cx="1014" cy="98766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" name="Titel 12">
            <a:extLst>
              <a:ext uri="{FF2B5EF4-FFF2-40B4-BE49-F238E27FC236}">
                <a16:creationId xmlns:a16="http://schemas.microsoft.com/office/drawing/2014/main" id="{64C59F32-8BBE-694D-B6B6-E384C85D4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>
                <a:ea typeface="Times New Roman" panose="02020603050405020304" pitchFamily="18" charset="0"/>
              </a:rPr>
              <a:t>Zeitschienen </a:t>
            </a:r>
            <a:r>
              <a:rPr lang="de-DE" sz="3000">
                <a:ea typeface="Times New Roman" panose="02020603050405020304" pitchFamily="18" charset="0"/>
              </a:rPr>
              <a:t>Rahmenprojekte, F&amp;E Projekte</a:t>
            </a:r>
            <a:endParaRPr lang="de-DE" sz="300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BDE2E5F-48B5-8241-B1A7-193DF8D4A347}"/>
              </a:ext>
            </a:extLst>
          </p:cNvPr>
          <p:cNvGrpSpPr/>
          <p:nvPr/>
        </p:nvGrpSpPr>
        <p:grpSpPr>
          <a:xfrm>
            <a:off x="834481" y="2836017"/>
            <a:ext cx="9741130" cy="3026928"/>
            <a:chOff x="834481" y="2916699"/>
            <a:chExt cx="9741130" cy="3026928"/>
          </a:xfrm>
        </p:grpSpPr>
        <p:cxnSp>
          <p:nvCxnSpPr>
            <p:cNvPr id="63" name="Gerade Verbindung 62">
              <a:extLst>
                <a:ext uri="{FF2B5EF4-FFF2-40B4-BE49-F238E27FC236}">
                  <a16:creationId xmlns:a16="http://schemas.microsoft.com/office/drawing/2014/main" id="{1737DEB8-02FB-694F-A043-AECEEFCBD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921" y="3546182"/>
              <a:ext cx="1" cy="237055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Gerade Verbindung 61">
              <a:extLst>
                <a:ext uri="{FF2B5EF4-FFF2-40B4-BE49-F238E27FC236}">
                  <a16:creationId xmlns:a16="http://schemas.microsoft.com/office/drawing/2014/main" id="{B0BE2463-E7DD-1143-8E40-9B1B426C2B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921" y="3468055"/>
              <a:ext cx="0" cy="2448677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57" name="Pfeil nach rechts 8">
              <a:extLst>
                <a:ext uri="{FF2B5EF4-FFF2-40B4-BE49-F238E27FC236}">
                  <a16:creationId xmlns:a16="http://schemas.microsoft.com/office/drawing/2014/main" id="{59193626-A969-924C-8917-2C60821EF56A}"/>
                </a:ext>
              </a:extLst>
            </p:cNvPr>
            <p:cNvSpPr/>
            <p:nvPr/>
          </p:nvSpPr>
          <p:spPr>
            <a:xfrm>
              <a:off x="925921" y="3259443"/>
              <a:ext cx="9649690" cy="683846"/>
            </a:xfrm>
            <a:prstGeom prst="rightArrow">
              <a:avLst>
                <a:gd name="adj1" fmla="val 50000"/>
                <a:gd name="adj2" fmla="val 84816"/>
              </a:avLst>
            </a:prstGeom>
            <a:solidFill>
              <a:schemeClr val="accent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5362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2D708443-4652-40C6-8FF7-D13DDA4DCB35}"/>
                </a:ext>
              </a:extLst>
            </p:cNvPr>
            <p:cNvSpPr txBox="1"/>
            <p:nvPr/>
          </p:nvSpPr>
          <p:spPr>
            <a:xfrm>
              <a:off x="5986303" y="5635850"/>
              <a:ext cx="4003171" cy="3077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08/2022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   Start F&amp;E Projekte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0027EFFE-C0E0-467E-BDF5-9146A73E478E}"/>
                </a:ext>
              </a:extLst>
            </p:cNvPr>
            <p:cNvSpPr txBox="1"/>
            <p:nvPr/>
          </p:nvSpPr>
          <p:spPr>
            <a:xfrm>
              <a:off x="2333488" y="3820030"/>
              <a:ext cx="2852764" cy="3077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1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12/2021   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Innovationsmanagement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41DB3D9B-D2D8-47EF-A8E6-00E93BA70BA2}"/>
                </a:ext>
              </a:extLst>
            </p:cNvPr>
            <p:cNvSpPr txBox="1"/>
            <p:nvPr/>
          </p:nvSpPr>
          <p:spPr>
            <a:xfrm>
              <a:off x="4809214" y="4181898"/>
              <a:ext cx="2730492" cy="3077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100"/>
              </a:lvl1pPr>
            </a:lstStyle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05/2022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   Strategieforum 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6AD417B9-9FAC-4C22-BE0A-44886C996F2B}"/>
                </a:ext>
              </a:extLst>
            </p:cNvPr>
            <p:cNvSpPr txBox="1"/>
            <p:nvPr/>
          </p:nvSpPr>
          <p:spPr>
            <a:xfrm>
              <a:off x="4207428" y="4548233"/>
              <a:ext cx="2730491" cy="3077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1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03/2022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   LCA &amp; Monitoring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12836261-9616-4515-8533-26C6C95C1970}"/>
                </a:ext>
              </a:extLst>
            </p:cNvPr>
            <p:cNvSpPr txBox="1"/>
            <p:nvPr/>
          </p:nvSpPr>
          <p:spPr>
            <a:xfrm>
              <a:off x="4207428" y="4910231"/>
              <a:ext cx="2730487" cy="3077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100"/>
              </a:lvl1pPr>
            </a:lstStyle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02/2022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   Projektskizzen 1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0D3F999D-7862-47CC-8467-A240693F53B0}"/>
                </a:ext>
              </a:extLst>
            </p:cNvPr>
            <p:cNvSpPr txBox="1"/>
            <p:nvPr/>
          </p:nvSpPr>
          <p:spPr>
            <a:xfrm>
              <a:off x="4790012" y="5271085"/>
              <a:ext cx="2950959" cy="3077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100"/>
              </a:lvl1pPr>
            </a:lstStyle>
            <a:p>
              <a:r>
                <a:rPr lang="de-DE" sz="14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03/2022</a:t>
              </a:r>
              <a:r>
                <a:rPr lang="de-DE"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   Bewertung &amp; Einreichung</a:t>
              </a: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BBB3A4EE-44DD-5D4E-8C84-4A9959318B8C}"/>
                </a:ext>
              </a:extLst>
            </p:cNvPr>
            <p:cNvSpPr/>
            <p:nvPr/>
          </p:nvSpPr>
          <p:spPr>
            <a:xfrm>
              <a:off x="834481" y="2916699"/>
              <a:ext cx="2468441" cy="427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Umsetzungsphase I</a:t>
              </a: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DF37EF42-D161-784C-9A5D-AACBF001BABB}"/>
                </a:ext>
              </a:extLst>
            </p:cNvPr>
            <p:cNvSpPr/>
            <p:nvPr/>
          </p:nvSpPr>
          <p:spPr>
            <a:xfrm>
              <a:off x="6937921" y="3427902"/>
              <a:ext cx="3051553" cy="338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2023</a:t>
              </a: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EA7A3507-320A-A742-8C66-D84070E2434D}"/>
                </a:ext>
              </a:extLst>
            </p:cNvPr>
            <p:cNvSpPr/>
            <p:nvPr/>
          </p:nvSpPr>
          <p:spPr>
            <a:xfrm>
              <a:off x="925921" y="3427901"/>
              <a:ext cx="3006000" cy="33840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2021</a:t>
              </a: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E320DDA3-B859-2B47-A885-1FAE75F76BBC}"/>
                </a:ext>
              </a:extLst>
            </p:cNvPr>
            <p:cNvSpPr/>
            <p:nvPr/>
          </p:nvSpPr>
          <p:spPr>
            <a:xfrm>
              <a:off x="3931921" y="3427902"/>
              <a:ext cx="3006000" cy="33840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0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33D1A9-A00B-4E12-81EF-96F043770225}"/>
              </a:ext>
            </a:extLst>
          </p:cNvPr>
          <p:cNvSpPr/>
          <p:nvPr/>
        </p:nvSpPr>
        <p:spPr>
          <a:xfrm>
            <a:off x="836243" y="3058370"/>
            <a:ext cx="8807939" cy="29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9649691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 Willkommen und Intro jedes Teilnehmers (3#)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13:30 Vorstellung neuer Partner</a:t>
            </a: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Zeitschienen &amp; Terminkalender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14:15 Kurzvorstellung Rahmenprojekt III: Wirksamkeitsmonitoring &amp; Nachhaltigkeitsbewertung 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14:45 Kurzes Wrap-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Projekte und Aktivitäten in den Dialoggruppen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Aktuellen Ausschreibungsrunde &amp; Bewertungsverfahren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15:05 Industrielle Bioökonomie – aktuelle Ausschreibung </a:t>
            </a:r>
            <a:r>
              <a:rPr lang="de-DE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BMWi</a:t>
            </a:r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cs typeface="Times New Roman" panose="02020603050405020304" pitchFamily="18" charset="0"/>
              </a:rPr>
              <a:t>15:10 Erweiterte Steckbriefe &amp; Firmenpräsentationen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Organisatorisches: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Livetest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wichtige Events</a:t>
            </a:r>
            <a:endParaRPr lang="de-DE" sz="4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83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hteck 62">
            <a:extLst>
              <a:ext uri="{FF2B5EF4-FFF2-40B4-BE49-F238E27FC236}">
                <a16:creationId xmlns:a16="http://schemas.microsoft.com/office/drawing/2014/main" id="{6FCEBDB8-678D-2D4C-81D1-AABF69BFECB3}"/>
              </a:ext>
            </a:extLst>
          </p:cNvPr>
          <p:cNvSpPr/>
          <p:nvPr/>
        </p:nvSpPr>
        <p:spPr>
          <a:xfrm>
            <a:off x="0" y="5594991"/>
            <a:ext cx="11871434" cy="1253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33C67C29-FF70-B34D-9A57-2187D6B2617D}"/>
              </a:ext>
            </a:extLst>
          </p:cNvPr>
          <p:cNvSpPr/>
          <p:nvPr/>
        </p:nvSpPr>
        <p:spPr>
          <a:xfrm>
            <a:off x="1900477" y="5762385"/>
            <a:ext cx="7388056" cy="688597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INNOVATIONSMANAGEMENT und BÜNDNISORGANISATION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D99DAB1-7FC3-4339-9D01-0D3D05D11C88}"/>
              </a:ext>
            </a:extLst>
          </p:cNvPr>
          <p:cNvGrpSpPr/>
          <p:nvPr/>
        </p:nvGrpSpPr>
        <p:grpSpPr>
          <a:xfrm>
            <a:off x="90777" y="1218968"/>
            <a:ext cx="1799692" cy="2601516"/>
            <a:chOff x="90777" y="1218968"/>
            <a:chExt cx="1799692" cy="2601516"/>
          </a:xfrm>
        </p:grpSpPr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450845FA-7DEC-4858-9405-18BA4911A731}"/>
                </a:ext>
              </a:extLst>
            </p:cNvPr>
            <p:cNvSpPr/>
            <p:nvPr/>
          </p:nvSpPr>
          <p:spPr>
            <a:xfrm>
              <a:off x="96309" y="1218968"/>
              <a:ext cx="1694783" cy="2601516"/>
            </a:xfrm>
            <a:prstGeom prst="rect">
              <a:avLst/>
            </a:prstGeom>
            <a:gradFill flip="none" rotWithShape="1">
              <a:gsLst>
                <a:gs pos="0">
                  <a:srgbClr val="78AA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BF971988-36E4-4F48-A431-529BACF8E41D}"/>
                </a:ext>
              </a:extLst>
            </p:cNvPr>
            <p:cNvSpPr txBox="1"/>
            <p:nvPr/>
          </p:nvSpPr>
          <p:spPr>
            <a:xfrm>
              <a:off x="90777" y="2149779"/>
              <a:ext cx="179969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Rahmenprojekt I:</a:t>
              </a:r>
            </a:p>
            <a:p>
              <a:endParaRPr lang="de-DE" sz="1100" b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  <a:p>
              <a:r>
                <a:rPr lang="de-DE" sz="1100" b="1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STRATEGIEFORUM</a:t>
              </a:r>
            </a:p>
            <a:p>
              <a:endParaRPr lang="de-DE" sz="1100" b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  <a:p>
              <a:r>
                <a:rPr lang="de-DE" sz="1100" b="1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Regionale Einbettung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BE32D84-C7F4-4BBD-933B-D4C18D24BF6C}"/>
              </a:ext>
            </a:extLst>
          </p:cNvPr>
          <p:cNvGrpSpPr/>
          <p:nvPr/>
        </p:nvGrpSpPr>
        <p:grpSpPr>
          <a:xfrm>
            <a:off x="90777" y="5745037"/>
            <a:ext cx="1700315" cy="705945"/>
            <a:chOff x="90777" y="5745037"/>
            <a:chExt cx="1700315" cy="705945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75F3DBA7-8F5B-4327-BF66-C2303CD68E69}"/>
                </a:ext>
              </a:extLst>
            </p:cNvPr>
            <p:cNvSpPr/>
            <p:nvPr/>
          </p:nvSpPr>
          <p:spPr>
            <a:xfrm>
              <a:off x="96309" y="5745037"/>
              <a:ext cx="1694783" cy="705945"/>
            </a:xfrm>
            <a:prstGeom prst="rect">
              <a:avLst/>
            </a:prstGeom>
            <a:gradFill flip="none" rotWithShape="1">
              <a:gsLst>
                <a:gs pos="0">
                  <a:srgbClr val="15362D">
                    <a:alpha val="46000"/>
                  </a:srgbClr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67756351-E46A-4B40-A3FF-77C92BEC1A36}"/>
                </a:ext>
              </a:extLst>
            </p:cNvPr>
            <p:cNvSpPr txBox="1"/>
            <p:nvPr/>
          </p:nvSpPr>
          <p:spPr>
            <a:xfrm>
              <a:off x="90777" y="5812622"/>
              <a:ext cx="139138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Rahmenprojekt II</a:t>
              </a:r>
            </a:p>
            <a:p>
              <a:endParaRPr lang="de-DE" sz="1100" b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  <a:p>
              <a:r>
                <a:rPr lang="de-DE" sz="1100" b="1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ORGANISATION</a:t>
              </a:r>
            </a:p>
          </p:txBody>
        </p:sp>
      </p:grpSp>
      <p:sp>
        <p:nvSpPr>
          <p:cNvPr id="77" name="Textfeld 76">
            <a:extLst>
              <a:ext uri="{FF2B5EF4-FFF2-40B4-BE49-F238E27FC236}">
                <a16:creationId xmlns:a16="http://schemas.microsoft.com/office/drawing/2014/main" id="{AB327EB3-9270-D946-AE7F-13A09F0225F2}"/>
              </a:ext>
            </a:extLst>
          </p:cNvPr>
          <p:cNvSpPr txBox="1"/>
          <p:nvPr/>
        </p:nvSpPr>
        <p:spPr>
          <a:xfrm>
            <a:off x="5019975" y="2358409"/>
            <a:ext cx="12883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TP1:</a:t>
            </a:r>
          </a:p>
          <a:p>
            <a:pPr algn="ctr"/>
            <a:r>
              <a:rPr lang="de-DE" sz="1400" b="1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Forum und Koordination (</a:t>
            </a:r>
            <a:r>
              <a:rPr lang="de-DE" sz="1400" b="1" err="1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InfraZeitz</a:t>
            </a:r>
            <a:r>
              <a:rPr lang="de-DE" sz="1400" b="1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)</a:t>
            </a:r>
            <a:endParaRPr lang="de-DE" sz="2000">
              <a:latin typeface="Roboto" panose="0200000000000000000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de-DE" sz="1200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Beschäftigung</a:t>
            </a:r>
            <a:endParaRPr lang="de-DE" sz="1000">
              <a:latin typeface="Roboto" panose="0200000000000000000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199CC368-3970-A94F-B4F0-5D06A7BB82D2}"/>
              </a:ext>
            </a:extLst>
          </p:cNvPr>
          <p:cNvCxnSpPr>
            <a:cxnSpLocks/>
          </p:cNvCxnSpPr>
          <p:nvPr/>
        </p:nvCxnSpPr>
        <p:spPr>
          <a:xfrm flipV="1">
            <a:off x="4396443" y="2842452"/>
            <a:ext cx="417996" cy="191216"/>
          </a:xfrm>
          <a:prstGeom prst="straightConnector1">
            <a:avLst/>
          </a:prstGeom>
          <a:ln w="57150">
            <a:solidFill>
              <a:srgbClr val="1536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EA8208DE-498D-1A4F-88A5-3441B0604940}"/>
              </a:ext>
            </a:extLst>
          </p:cNvPr>
          <p:cNvCxnSpPr>
            <a:cxnSpLocks/>
          </p:cNvCxnSpPr>
          <p:nvPr/>
        </p:nvCxnSpPr>
        <p:spPr>
          <a:xfrm>
            <a:off x="6457646" y="2797294"/>
            <a:ext cx="405331" cy="187049"/>
          </a:xfrm>
          <a:prstGeom prst="straightConnector1">
            <a:avLst/>
          </a:prstGeom>
          <a:ln w="57150">
            <a:solidFill>
              <a:srgbClr val="1536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0CC97E1-BE1C-40EA-B4D9-A97A7114928C}"/>
              </a:ext>
            </a:extLst>
          </p:cNvPr>
          <p:cNvGrpSpPr/>
          <p:nvPr/>
        </p:nvGrpSpPr>
        <p:grpSpPr>
          <a:xfrm>
            <a:off x="1888111" y="1272040"/>
            <a:ext cx="7388056" cy="5096888"/>
            <a:chOff x="1888111" y="1272040"/>
            <a:chExt cx="7388056" cy="5096888"/>
          </a:xfrm>
        </p:grpSpPr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D5EE163C-0323-5541-B3F7-0922CDA7F051}"/>
                </a:ext>
              </a:extLst>
            </p:cNvPr>
            <p:cNvCxnSpPr>
              <a:cxnSpLocks/>
            </p:cNvCxnSpPr>
            <p:nvPr/>
          </p:nvCxnSpPr>
          <p:spPr>
            <a:xfrm rot="1500000">
              <a:off x="6660312" y="1864220"/>
              <a:ext cx="0" cy="2055585"/>
            </a:xfrm>
            <a:prstGeom prst="line">
              <a:avLst/>
            </a:prstGeom>
            <a:ln w="50800">
              <a:solidFill>
                <a:srgbClr val="78AA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>
              <a:extLst>
                <a:ext uri="{FF2B5EF4-FFF2-40B4-BE49-F238E27FC236}">
                  <a16:creationId xmlns:a16="http://schemas.microsoft.com/office/drawing/2014/main" id="{26900F7F-F4DF-6349-BA9C-766A6A262C41}"/>
                </a:ext>
              </a:extLst>
            </p:cNvPr>
            <p:cNvCxnSpPr>
              <a:cxnSpLocks/>
            </p:cNvCxnSpPr>
            <p:nvPr/>
          </p:nvCxnSpPr>
          <p:spPr>
            <a:xfrm rot="20100000">
              <a:off x="4612143" y="1979454"/>
              <a:ext cx="1" cy="1934686"/>
            </a:xfrm>
            <a:prstGeom prst="line">
              <a:avLst/>
            </a:prstGeom>
            <a:ln w="50800">
              <a:solidFill>
                <a:srgbClr val="78AA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>
              <a:extLst>
                <a:ext uri="{FF2B5EF4-FFF2-40B4-BE49-F238E27FC236}">
                  <a16:creationId xmlns:a16="http://schemas.microsoft.com/office/drawing/2014/main" id="{FC5CBC62-0699-0C49-A6DB-72BC33F23EE5}"/>
                </a:ext>
              </a:extLst>
            </p:cNvPr>
            <p:cNvCxnSpPr>
              <a:cxnSpLocks/>
            </p:cNvCxnSpPr>
            <p:nvPr/>
          </p:nvCxnSpPr>
          <p:spPr>
            <a:xfrm>
              <a:off x="2277801" y="3820484"/>
              <a:ext cx="6608675" cy="0"/>
            </a:xfrm>
            <a:prstGeom prst="line">
              <a:avLst/>
            </a:prstGeom>
            <a:ln w="38100">
              <a:solidFill>
                <a:srgbClr val="78A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A4CDC03B-B85D-4079-B755-7CD9551D0525}"/>
                </a:ext>
              </a:extLst>
            </p:cNvPr>
            <p:cNvGrpSpPr/>
            <p:nvPr/>
          </p:nvGrpSpPr>
          <p:grpSpPr>
            <a:xfrm>
              <a:off x="1888111" y="1272040"/>
              <a:ext cx="7388056" cy="5096888"/>
              <a:chOff x="1888111" y="1272040"/>
              <a:chExt cx="7388056" cy="5096888"/>
            </a:xfrm>
          </p:grpSpPr>
          <p:sp>
            <p:nvSpPr>
              <p:cNvPr id="57" name="Halbbogen 56">
                <a:extLst>
                  <a:ext uri="{FF2B5EF4-FFF2-40B4-BE49-F238E27FC236}">
                    <a16:creationId xmlns:a16="http://schemas.microsoft.com/office/drawing/2014/main" id="{A38D2F85-E820-DF47-A515-BE418B8F66B5}"/>
                  </a:ext>
                </a:extLst>
              </p:cNvPr>
              <p:cNvSpPr/>
              <p:nvPr/>
            </p:nvSpPr>
            <p:spPr>
              <a:xfrm>
                <a:off x="1888111" y="1272040"/>
                <a:ext cx="7388056" cy="5096888"/>
              </a:xfrm>
              <a:prstGeom prst="blockArc">
                <a:avLst>
                  <a:gd name="adj1" fmla="val 10800000"/>
                  <a:gd name="adj2" fmla="val 0"/>
                  <a:gd name="adj3" fmla="val 14007"/>
                </a:avLst>
              </a:prstGeom>
              <a:solidFill>
                <a:srgbClr val="78AA00"/>
              </a:solidFill>
              <a:ln w="38100">
                <a:solidFill>
                  <a:srgbClr val="78A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xtfeld 79">
                <a:extLst>
                  <a:ext uri="{FF2B5EF4-FFF2-40B4-BE49-F238E27FC236}">
                    <a16:creationId xmlns:a16="http://schemas.microsoft.com/office/drawing/2014/main" id="{96F1F824-B563-9F4C-AC5D-185F16664323}"/>
                  </a:ext>
                </a:extLst>
              </p:cNvPr>
              <p:cNvSpPr txBox="1"/>
              <p:nvPr/>
            </p:nvSpPr>
            <p:spPr>
              <a:xfrm>
                <a:off x="4715531" y="1518632"/>
                <a:ext cx="19255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regionale Stakeholder</a:t>
                </a:r>
              </a:p>
            </p:txBody>
          </p:sp>
          <p:pic>
            <p:nvPicPr>
              <p:cNvPr id="81" name="Grafik 80">
                <a:extLst>
                  <a:ext uri="{FF2B5EF4-FFF2-40B4-BE49-F238E27FC236}">
                    <a16:creationId xmlns:a16="http://schemas.microsoft.com/office/drawing/2014/main" id="{2478A30E-DFF7-4D47-A4DF-62A5D4B02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5840" y="1602243"/>
                <a:ext cx="404710" cy="370719"/>
              </a:xfrm>
              <a:prstGeom prst="rect">
                <a:avLst/>
              </a:prstGeom>
            </p:spPr>
          </p:pic>
          <p:pic>
            <p:nvPicPr>
              <p:cNvPr id="82" name="Grafik 81">
                <a:extLst>
                  <a:ext uri="{FF2B5EF4-FFF2-40B4-BE49-F238E27FC236}">
                    <a16:creationId xmlns:a16="http://schemas.microsoft.com/office/drawing/2014/main" id="{28A99C30-6729-6544-93E5-A2CE29175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5284" y="2067349"/>
                <a:ext cx="404710" cy="370719"/>
              </a:xfrm>
              <a:prstGeom prst="rect">
                <a:avLst/>
              </a:prstGeom>
            </p:spPr>
          </p:pic>
          <p:pic>
            <p:nvPicPr>
              <p:cNvPr id="83" name="Grafik 82">
                <a:extLst>
                  <a:ext uri="{FF2B5EF4-FFF2-40B4-BE49-F238E27FC236}">
                    <a16:creationId xmlns:a16="http://schemas.microsoft.com/office/drawing/2014/main" id="{1E4EB78A-D46A-6649-83EB-46188A5276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2166" y="3003741"/>
                <a:ext cx="404710" cy="370719"/>
              </a:xfrm>
              <a:prstGeom prst="rect">
                <a:avLst/>
              </a:prstGeom>
            </p:spPr>
          </p:pic>
          <p:pic>
            <p:nvPicPr>
              <p:cNvPr id="84" name="Grafik 83">
                <a:extLst>
                  <a:ext uri="{FF2B5EF4-FFF2-40B4-BE49-F238E27FC236}">
                    <a16:creationId xmlns:a16="http://schemas.microsoft.com/office/drawing/2014/main" id="{49428ECD-F7A8-F64C-AB68-2FEF57484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86376" y="1622721"/>
                <a:ext cx="404710" cy="370719"/>
              </a:xfrm>
              <a:prstGeom prst="rect">
                <a:avLst/>
              </a:prstGeom>
            </p:spPr>
          </p:pic>
          <p:pic>
            <p:nvPicPr>
              <p:cNvPr id="85" name="Grafik 84">
                <a:extLst>
                  <a:ext uri="{FF2B5EF4-FFF2-40B4-BE49-F238E27FC236}">
                    <a16:creationId xmlns:a16="http://schemas.microsoft.com/office/drawing/2014/main" id="{39BA8065-C4D6-2C41-8615-D42B23AB5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41599" y="2186877"/>
                <a:ext cx="404710" cy="370719"/>
              </a:xfrm>
              <a:prstGeom prst="rect">
                <a:avLst/>
              </a:prstGeom>
            </p:spPr>
          </p:pic>
          <p:pic>
            <p:nvPicPr>
              <p:cNvPr id="86" name="Grafik 85">
                <a:extLst>
                  <a:ext uri="{FF2B5EF4-FFF2-40B4-BE49-F238E27FC236}">
                    <a16:creationId xmlns:a16="http://schemas.microsoft.com/office/drawing/2014/main" id="{EA54722A-3F98-CA42-A006-BAF3A0C37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99164" y="3172047"/>
                <a:ext cx="404710" cy="370719"/>
              </a:xfrm>
              <a:prstGeom prst="rect">
                <a:avLst/>
              </a:prstGeom>
            </p:spPr>
          </p:pic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94CEE8E-2F61-433D-8FC1-0EF5BC2B02FA}"/>
              </a:ext>
            </a:extLst>
          </p:cNvPr>
          <p:cNvGrpSpPr/>
          <p:nvPr/>
        </p:nvGrpSpPr>
        <p:grpSpPr>
          <a:xfrm>
            <a:off x="1904887" y="4972971"/>
            <a:ext cx="6608674" cy="636230"/>
            <a:chOff x="1941652" y="3962819"/>
            <a:chExt cx="7348256" cy="728036"/>
          </a:xfrm>
        </p:grpSpPr>
        <p:sp>
          <p:nvSpPr>
            <p:cNvPr id="46" name="Ellipse 2">
              <a:extLst>
                <a:ext uri="{FF2B5EF4-FFF2-40B4-BE49-F238E27FC236}">
                  <a16:creationId xmlns:a16="http://schemas.microsoft.com/office/drawing/2014/main" id="{62A686BD-5833-4A12-97BC-294BCEA85BC9}"/>
                </a:ext>
              </a:extLst>
            </p:cNvPr>
            <p:cNvSpPr/>
            <p:nvPr/>
          </p:nvSpPr>
          <p:spPr>
            <a:xfrm>
              <a:off x="1941652" y="3970855"/>
              <a:ext cx="1656000" cy="720000"/>
            </a:xfrm>
            <a:prstGeom prst="ellipse">
              <a:avLst/>
            </a:prstGeom>
            <a:solidFill>
              <a:srgbClr val="FFE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9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DG </a:t>
              </a:r>
            </a:p>
            <a:p>
              <a:pPr algn="ctr"/>
              <a:r>
                <a:rPr lang="de-DE" sz="9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Proteine</a:t>
              </a:r>
              <a:endParaRPr lang="de-DE" sz="1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7" name="Ellipse 2">
              <a:extLst>
                <a:ext uri="{FF2B5EF4-FFF2-40B4-BE49-F238E27FC236}">
                  <a16:creationId xmlns:a16="http://schemas.microsoft.com/office/drawing/2014/main" id="{5A0DC3C2-FDCC-4459-9ADB-12ABD612AB80}"/>
                </a:ext>
              </a:extLst>
            </p:cNvPr>
            <p:cNvSpPr/>
            <p:nvPr/>
          </p:nvSpPr>
          <p:spPr>
            <a:xfrm>
              <a:off x="3840686" y="3962819"/>
              <a:ext cx="1656000" cy="720000"/>
            </a:xfrm>
            <a:prstGeom prst="ellipse">
              <a:avLst/>
            </a:prstGeom>
            <a:solidFill>
              <a:srgbClr val="FFE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9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DG </a:t>
              </a:r>
            </a:p>
            <a:p>
              <a:pPr algn="ctr"/>
              <a:r>
                <a:rPr lang="de-DE" sz="9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Lipide</a:t>
              </a:r>
              <a:endParaRPr lang="de-DE" sz="1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Ellipse 2">
              <a:extLst>
                <a:ext uri="{FF2B5EF4-FFF2-40B4-BE49-F238E27FC236}">
                  <a16:creationId xmlns:a16="http://schemas.microsoft.com/office/drawing/2014/main" id="{502E469F-1137-4022-9CDC-C9D5860747F7}"/>
                </a:ext>
              </a:extLst>
            </p:cNvPr>
            <p:cNvSpPr/>
            <p:nvPr/>
          </p:nvSpPr>
          <p:spPr>
            <a:xfrm>
              <a:off x="5739721" y="3967844"/>
              <a:ext cx="1656000" cy="720000"/>
            </a:xfrm>
            <a:prstGeom prst="ellipse">
              <a:avLst/>
            </a:prstGeom>
            <a:solidFill>
              <a:srgbClr val="FFE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9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DG </a:t>
              </a:r>
            </a:p>
            <a:p>
              <a:pPr algn="ctr"/>
              <a:r>
                <a:rPr lang="de-DE" sz="9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Fein-&amp;Spezial- Chemikalien</a:t>
              </a:r>
              <a:endParaRPr lang="de-DE" sz="1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Ellipse 2">
              <a:extLst>
                <a:ext uri="{FF2B5EF4-FFF2-40B4-BE49-F238E27FC236}">
                  <a16:creationId xmlns:a16="http://schemas.microsoft.com/office/drawing/2014/main" id="{583D9B13-BBED-4F6B-9E77-6DF388B68255}"/>
                </a:ext>
              </a:extLst>
            </p:cNvPr>
            <p:cNvSpPr/>
            <p:nvPr/>
          </p:nvSpPr>
          <p:spPr>
            <a:xfrm>
              <a:off x="7633908" y="3970855"/>
              <a:ext cx="1656000" cy="720000"/>
            </a:xfrm>
            <a:prstGeom prst="ellipse">
              <a:avLst/>
            </a:prstGeom>
            <a:solidFill>
              <a:srgbClr val="FFE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9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DG </a:t>
              </a:r>
            </a:p>
            <a:p>
              <a:pPr algn="ctr"/>
              <a:r>
                <a:rPr lang="de-DE" sz="9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Biopolymere</a:t>
              </a:r>
              <a:endParaRPr lang="de-DE" sz="1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89BB23A-E19C-48C4-89F7-4A49A9790B80}"/>
              </a:ext>
            </a:extLst>
          </p:cNvPr>
          <p:cNvGrpSpPr/>
          <p:nvPr/>
        </p:nvGrpSpPr>
        <p:grpSpPr>
          <a:xfrm>
            <a:off x="1900477" y="3996091"/>
            <a:ext cx="6608056" cy="826375"/>
            <a:chOff x="1941652" y="4748482"/>
            <a:chExt cx="7347569" cy="772454"/>
          </a:xfrm>
        </p:grpSpPr>
        <p:sp>
          <p:nvSpPr>
            <p:cNvPr id="92" name="Rechteck: abgerundete Ecken 15">
              <a:extLst>
                <a:ext uri="{FF2B5EF4-FFF2-40B4-BE49-F238E27FC236}">
                  <a16:creationId xmlns:a16="http://schemas.microsoft.com/office/drawing/2014/main" id="{36C0D621-D3EB-4169-BFA3-43501C4CEF50}"/>
                </a:ext>
              </a:extLst>
            </p:cNvPr>
            <p:cNvSpPr/>
            <p:nvPr/>
          </p:nvSpPr>
          <p:spPr>
            <a:xfrm>
              <a:off x="1941652" y="5189016"/>
              <a:ext cx="1220464" cy="33192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FuEuI</a:t>
              </a:r>
              <a:r>
                <a:rPr kumimoji="0" lang="de-DE" sz="9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-Projekte</a:t>
              </a:r>
            </a:p>
          </p:txBody>
        </p:sp>
        <p:sp>
          <p:nvSpPr>
            <p:cNvPr id="93" name="Rechteck: abgerundete Ecken 15">
              <a:extLst>
                <a:ext uri="{FF2B5EF4-FFF2-40B4-BE49-F238E27FC236}">
                  <a16:creationId xmlns:a16="http://schemas.microsoft.com/office/drawing/2014/main" id="{71211071-D9FE-4531-BE54-7E200ED30459}"/>
                </a:ext>
              </a:extLst>
            </p:cNvPr>
            <p:cNvSpPr/>
            <p:nvPr/>
          </p:nvSpPr>
          <p:spPr>
            <a:xfrm>
              <a:off x="3910035" y="5189016"/>
              <a:ext cx="1220464" cy="33192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FuEuI</a:t>
              </a:r>
              <a:r>
                <a:rPr kumimoji="0" lang="de-DE" sz="9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-Projekte</a:t>
              </a:r>
            </a:p>
          </p:txBody>
        </p:sp>
        <p:sp>
          <p:nvSpPr>
            <p:cNvPr id="94" name="Rechteck: abgerundete Ecken 15">
              <a:extLst>
                <a:ext uri="{FF2B5EF4-FFF2-40B4-BE49-F238E27FC236}">
                  <a16:creationId xmlns:a16="http://schemas.microsoft.com/office/drawing/2014/main" id="{4A972A20-1592-499C-85C1-8FFBF29F8F25}"/>
                </a:ext>
              </a:extLst>
            </p:cNvPr>
            <p:cNvSpPr/>
            <p:nvPr/>
          </p:nvSpPr>
          <p:spPr>
            <a:xfrm>
              <a:off x="5035712" y="4759342"/>
              <a:ext cx="1220464" cy="33192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FuEuI</a:t>
              </a:r>
              <a:r>
                <a:rPr kumimoji="0" lang="de-DE" sz="9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-Projekte</a:t>
              </a:r>
            </a:p>
          </p:txBody>
        </p:sp>
        <p:sp>
          <p:nvSpPr>
            <p:cNvPr id="95" name="Rechteck: abgerundete Ecken 15">
              <a:extLst>
                <a:ext uri="{FF2B5EF4-FFF2-40B4-BE49-F238E27FC236}">
                  <a16:creationId xmlns:a16="http://schemas.microsoft.com/office/drawing/2014/main" id="{DA372DDB-6D5A-4463-8BA8-9C3B6E38163F}"/>
                </a:ext>
              </a:extLst>
            </p:cNvPr>
            <p:cNvSpPr/>
            <p:nvPr/>
          </p:nvSpPr>
          <p:spPr>
            <a:xfrm>
              <a:off x="6126532" y="5169433"/>
              <a:ext cx="1220464" cy="33192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FuEuI</a:t>
              </a:r>
              <a:r>
                <a:rPr kumimoji="0" lang="de-DE" sz="9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-Projekte</a:t>
              </a:r>
            </a:p>
          </p:txBody>
        </p:sp>
        <p:sp>
          <p:nvSpPr>
            <p:cNvPr id="96" name="Rechteck: abgerundete Ecken 15">
              <a:extLst>
                <a:ext uri="{FF2B5EF4-FFF2-40B4-BE49-F238E27FC236}">
                  <a16:creationId xmlns:a16="http://schemas.microsoft.com/office/drawing/2014/main" id="{F5C79779-C7BA-4B5F-A37B-17DBEF5599CE}"/>
                </a:ext>
              </a:extLst>
            </p:cNvPr>
            <p:cNvSpPr/>
            <p:nvPr/>
          </p:nvSpPr>
          <p:spPr>
            <a:xfrm>
              <a:off x="7261990" y="4748482"/>
              <a:ext cx="1220464" cy="33192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FuEuI</a:t>
              </a:r>
              <a:r>
                <a:rPr kumimoji="0" lang="de-DE" sz="9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-Projekte</a:t>
              </a:r>
            </a:p>
          </p:txBody>
        </p:sp>
        <p:sp>
          <p:nvSpPr>
            <p:cNvPr id="97" name="Rechteck: abgerundete Ecken 15">
              <a:extLst>
                <a:ext uri="{FF2B5EF4-FFF2-40B4-BE49-F238E27FC236}">
                  <a16:creationId xmlns:a16="http://schemas.microsoft.com/office/drawing/2014/main" id="{2AF6E1A3-B228-445A-BD3F-6BF9912C73F3}"/>
                </a:ext>
              </a:extLst>
            </p:cNvPr>
            <p:cNvSpPr/>
            <p:nvPr/>
          </p:nvSpPr>
          <p:spPr>
            <a:xfrm>
              <a:off x="8068757" y="5157103"/>
              <a:ext cx="1220464" cy="33192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FuEuI</a:t>
              </a:r>
              <a:r>
                <a:rPr kumimoji="0" lang="de-DE" sz="9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-Projekte</a:t>
              </a:r>
            </a:p>
          </p:txBody>
        </p:sp>
        <p:sp>
          <p:nvSpPr>
            <p:cNvPr id="98" name="Rechteck: abgerundete Ecken 15">
              <a:extLst>
                <a:ext uri="{FF2B5EF4-FFF2-40B4-BE49-F238E27FC236}">
                  <a16:creationId xmlns:a16="http://schemas.microsoft.com/office/drawing/2014/main" id="{296FE9DB-AC3A-46C2-841F-3B2726A65FDF}"/>
                </a:ext>
              </a:extLst>
            </p:cNvPr>
            <p:cNvSpPr/>
            <p:nvPr/>
          </p:nvSpPr>
          <p:spPr>
            <a:xfrm>
              <a:off x="3270006" y="4748482"/>
              <a:ext cx="1220464" cy="33192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FuEuI</a:t>
              </a:r>
              <a:r>
                <a:rPr kumimoji="0" lang="de-DE" sz="9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/>
                </a:rPr>
                <a:t>-Projekte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638BDE3-FA38-4ED7-9382-74993B31F844}"/>
              </a:ext>
            </a:extLst>
          </p:cNvPr>
          <p:cNvGrpSpPr/>
          <p:nvPr/>
        </p:nvGrpSpPr>
        <p:grpSpPr>
          <a:xfrm>
            <a:off x="96310" y="3820484"/>
            <a:ext cx="1804168" cy="1941901"/>
            <a:chOff x="96310" y="3820484"/>
            <a:chExt cx="1804168" cy="1941901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B9470AC2-44BE-4AF4-91EE-60A282B958AD}"/>
                </a:ext>
              </a:extLst>
            </p:cNvPr>
            <p:cNvSpPr/>
            <p:nvPr/>
          </p:nvSpPr>
          <p:spPr>
            <a:xfrm>
              <a:off x="96310" y="3820484"/>
              <a:ext cx="1694783" cy="1941901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alpha val="50000"/>
                  </a:srgbClr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ECCBC9BE-1F35-4F91-A2D4-58ED0D0A104F}"/>
                </a:ext>
              </a:extLst>
            </p:cNvPr>
            <p:cNvSpPr txBox="1"/>
            <p:nvPr/>
          </p:nvSpPr>
          <p:spPr>
            <a:xfrm>
              <a:off x="100786" y="4523816"/>
              <a:ext cx="179969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Verbundprojekte:</a:t>
              </a:r>
            </a:p>
            <a:p>
              <a:endParaRPr lang="de-DE" sz="1100" b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  <a:p>
              <a:r>
                <a:rPr lang="de-DE" sz="1100" b="1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INNOVATIONEN</a:t>
              </a:r>
            </a:p>
          </p:txBody>
        </p:sp>
      </p:grp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C5C0509-D67C-477A-99F5-1B37C8DE2BE4}"/>
              </a:ext>
            </a:extLst>
          </p:cNvPr>
          <p:cNvSpPr/>
          <p:nvPr/>
        </p:nvSpPr>
        <p:spPr>
          <a:xfrm>
            <a:off x="8768899" y="3925846"/>
            <a:ext cx="519634" cy="1683356"/>
          </a:xfrm>
          <a:prstGeom prst="roundRect">
            <a:avLst/>
          </a:prstGeom>
          <a:solidFill>
            <a:srgbClr val="78AA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de-DE" sz="1200" b="1"/>
              <a:t>Beirat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47B091BE-7955-4D27-BEB0-EE5309A81D87}"/>
              </a:ext>
            </a:extLst>
          </p:cNvPr>
          <p:cNvSpPr txBox="1"/>
          <p:nvPr/>
        </p:nvSpPr>
        <p:spPr>
          <a:xfrm>
            <a:off x="2951104" y="2855656"/>
            <a:ext cx="1509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TP2:</a:t>
            </a:r>
          </a:p>
          <a:p>
            <a:pPr algn="ctr"/>
            <a:r>
              <a:rPr lang="de-DE" sz="1200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Wissenschaftliche Entwicklung DG</a:t>
            </a:r>
          </a:p>
          <a:p>
            <a:pPr algn="ctr"/>
            <a:r>
              <a:rPr lang="de-DE" sz="1200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(Fraunhofer CBP)</a:t>
            </a:r>
            <a:endParaRPr lang="de-DE">
              <a:latin typeface="Roboto" panose="0200000000000000000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F3C45952-4AD6-437B-83FC-9652175EDADD}"/>
              </a:ext>
            </a:extLst>
          </p:cNvPr>
          <p:cNvSpPr txBox="1"/>
          <p:nvPr/>
        </p:nvSpPr>
        <p:spPr>
          <a:xfrm>
            <a:off x="6798743" y="2795129"/>
            <a:ext cx="1405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TP3:</a:t>
            </a:r>
          </a:p>
          <a:p>
            <a:pPr algn="ctr"/>
            <a:r>
              <a:rPr lang="de-DE" sz="1200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Content Brand </a:t>
            </a:r>
            <a:r>
              <a:rPr lang="de-DE" sz="1200" err="1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Strategy</a:t>
            </a:r>
            <a:r>
              <a:rPr lang="de-DE" sz="1200">
                <a:latin typeface="Roboto" panose="02000000000000000000"/>
                <a:ea typeface="Helvetica Neue Medium" panose="02000503000000020004" pitchFamily="2" charset="0"/>
                <a:cs typeface="Helvetica Neue Medium" panose="02000503000000020004" pitchFamily="2" charset="0"/>
              </a:rPr>
              <a:t> (Transmedial)</a:t>
            </a:r>
            <a:endParaRPr lang="de-DE">
              <a:latin typeface="Roboto" panose="0200000000000000000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89D6590-EDD0-4A3A-8A15-38AF852B1A21}"/>
              </a:ext>
            </a:extLst>
          </p:cNvPr>
          <p:cNvGrpSpPr/>
          <p:nvPr/>
        </p:nvGrpSpPr>
        <p:grpSpPr>
          <a:xfrm>
            <a:off x="1449947" y="259504"/>
            <a:ext cx="8164408" cy="2112731"/>
            <a:chOff x="1449947" y="259504"/>
            <a:chExt cx="8164408" cy="2112731"/>
          </a:xfrm>
        </p:grpSpPr>
        <p:pic>
          <p:nvPicPr>
            <p:cNvPr id="20" name="Grafik 19" descr="Kontinuierliche Verbesserung mit einfarbiger Füllung">
              <a:extLst>
                <a:ext uri="{FF2B5EF4-FFF2-40B4-BE49-F238E27FC236}">
                  <a16:creationId xmlns:a16="http://schemas.microsoft.com/office/drawing/2014/main" id="{6445F57D-2C75-424D-A661-BE2FE246A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19539" y="435425"/>
              <a:ext cx="521863" cy="521863"/>
            </a:xfrm>
            <a:prstGeom prst="rect">
              <a:avLst/>
            </a:prstGeom>
          </p:spPr>
        </p:pic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28235664-9F04-4242-B2A2-2EA9F852C7DE}"/>
                </a:ext>
              </a:extLst>
            </p:cNvPr>
            <p:cNvGrpSpPr/>
            <p:nvPr/>
          </p:nvGrpSpPr>
          <p:grpSpPr>
            <a:xfrm>
              <a:off x="1449947" y="259504"/>
              <a:ext cx="8164408" cy="2112731"/>
              <a:chOff x="1449947" y="259504"/>
              <a:chExt cx="8164408" cy="2112731"/>
            </a:xfrm>
          </p:grpSpPr>
          <p:pic>
            <p:nvPicPr>
              <p:cNvPr id="64" name="Grafik 63">
                <a:extLst>
                  <a:ext uri="{FF2B5EF4-FFF2-40B4-BE49-F238E27FC236}">
                    <a16:creationId xmlns:a16="http://schemas.microsoft.com/office/drawing/2014/main" id="{5D3BD148-47BE-C945-9556-166E5E091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04217" y="548297"/>
                <a:ext cx="747323" cy="747323"/>
              </a:xfrm>
              <a:prstGeom prst="rect">
                <a:avLst/>
              </a:prstGeom>
            </p:spPr>
          </p:pic>
          <p:pic>
            <p:nvPicPr>
              <p:cNvPr id="67" name="Grafik 66">
                <a:extLst>
                  <a:ext uri="{FF2B5EF4-FFF2-40B4-BE49-F238E27FC236}">
                    <a16:creationId xmlns:a16="http://schemas.microsoft.com/office/drawing/2014/main" id="{86CF2AE4-736B-A64E-8840-919CE28B9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49947" y="510293"/>
                <a:ext cx="539611" cy="539611"/>
              </a:xfrm>
              <a:prstGeom prst="rect">
                <a:avLst/>
              </a:prstGeom>
            </p:spPr>
          </p:pic>
          <p:pic>
            <p:nvPicPr>
              <p:cNvPr id="68" name="Grafik 67">
                <a:extLst>
                  <a:ext uri="{FF2B5EF4-FFF2-40B4-BE49-F238E27FC236}">
                    <a16:creationId xmlns:a16="http://schemas.microsoft.com/office/drawing/2014/main" id="{F6014058-6A9F-3A46-A1D3-D23C8DCA9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61483" y="1148956"/>
                <a:ext cx="540036" cy="540036"/>
              </a:xfrm>
              <a:prstGeom prst="rect">
                <a:avLst/>
              </a:prstGeom>
            </p:spPr>
          </p:pic>
          <p:pic>
            <p:nvPicPr>
              <p:cNvPr id="69" name="Grafik 68">
                <a:extLst>
                  <a:ext uri="{FF2B5EF4-FFF2-40B4-BE49-F238E27FC236}">
                    <a16:creationId xmlns:a16="http://schemas.microsoft.com/office/drawing/2014/main" id="{BA7B2338-6E8B-4D46-B2DD-4E1093143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8304" y="1211350"/>
                <a:ext cx="470465" cy="470465"/>
              </a:xfrm>
              <a:prstGeom prst="rect">
                <a:avLst/>
              </a:prstGeom>
            </p:spPr>
          </p:pic>
          <p:pic>
            <p:nvPicPr>
              <p:cNvPr id="70" name="Grafik 69">
                <a:extLst>
                  <a:ext uri="{FF2B5EF4-FFF2-40B4-BE49-F238E27FC236}">
                    <a16:creationId xmlns:a16="http://schemas.microsoft.com/office/drawing/2014/main" id="{CC513978-CAE1-EE49-9328-FAAAC1CCB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69303" y="290709"/>
                <a:ext cx="545052" cy="545052"/>
              </a:xfrm>
              <a:prstGeom prst="rect">
                <a:avLst/>
              </a:prstGeom>
            </p:spPr>
          </p:pic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FB1D1336-32C4-A946-87F4-62F721176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97805" y="695374"/>
                <a:ext cx="476086" cy="476086"/>
              </a:xfrm>
              <a:prstGeom prst="rect">
                <a:avLst/>
              </a:prstGeom>
            </p:spPr>
          </p:pic>
          <p:pic>
            <p:nvPicPr>
              <p:cNvPr id="12" name="Grafik 11" descr="Becherglas Silhouette">
                <a:extLst>
                  <a:ext uri="{FF2B5EF4-FFF2-40B4-BE49-F238E27FC236}">
                    <a16:creationId xmlns:a16="http://schemas.microsoft.com/office/drawing/2014/main" id="{1AEB2664-BA80-44B5-B242-E83DE550A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245176" y="803325"/>
                <a:ext cx="545052" cy="545052"/>
              </a:xfrm>
              <a:prstGeom prst="rect">
                <a:avLst/>
              </a:prstGeom>
            </p:spPr>
          </p:pic>
          <p:pic>
            <p:nvPicPr>
              <p:cNvPr id="14" name="Grafik 13" descr="Petrischale mit einfarbiger Füllung">
                <a:extLst>
                  <a:ext uri="{FF2B5EF4-FFF2-40B4-BE49-F238E27FC236}">
                    <a16:creationId xmlns:a16="http://schemas.microsoft.com/office/drawing/2014/main" id="{CB55C623-56E1-455D-878C-47B0D22CA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394861" y="462381"/>
                <a:ext cx="528015" cy="528015"/>
              </a:xfrm>
              <a:prstGeom prst="rect">
                <a:avLst/>
              </a:prstGeom>
            </p:spPr>
          </p:pic>
          <p:pic>
            <p:nvPicPr>
              <p:cNvPr id="16" name="Grafik 15" descr="DNA mit einfarbiger Füllung">
                <a:extLst>
                  <a:ext uri="{FF2B5EF4-FFF2-40B4-BE49-F238E27FC236}">
                    <a16:creationId xmlns:a16="http://schemas.microsoft.com/office/drawing/2014/main" id="{43D2B167-3BA4-4B3E-B400-69EF5F03C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5400000">
                <a:off x="3034646" y="1004378"/>
                <a:ext cx="509295" cy="509295"/>
              </a:xfrm>
              <a:prstGeom prst="rect">
                <a:avLst/>
              </a:prstGeom>
            </p:spPr>
          </p:pic>
          <p:pic>
            <p:nvPicPr>
              <p:cNvPr id="18" name="Grafik 17" descr="Homöopathie Silhouette">
                <a:extLst>
                  <a:ext uri="{FF2B5EF4-FFF2-40B4-BE49-F238E27FC236}">
                    <a16:creationId xmlns:a16="http://schemas.microsoft.com/office/drawing/2014/main" id="{A7BF7CBA-1529-47C9-BAB1-6058512C8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8906829" y="1808080"/>
                <a:ext cx="564155" cy="564155"/>
              </a:xfrm>
              <a:prstGeom prst="rect">
                <a:avLst/>
              </a:prstGeom>
            </p:spPr>
          </p:pic>
          <p:pic>
            <p:nvPicPr>
              <p:cNvPr id="22" name="Grafik 21" descr="Erzeugnis mit einfarbiger Füllung">
                <a:extLst>
                  <a:ext uri="{FF2B5EF4-FFF2-40B4-BE49-F238E27FC236}">
                    <a16:creationId xmlns:a16="http://schemas.microsoft.com/office/drawing/2014/main" id="{B28B2496-8898-49F4-9C05-36D6AFC48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166815" y="666297"/>
                <a:ext cx="545053" cy="545053"/>
              </a:xfrm>
              <a:prstGeom prst="rect">
                <a:avLst/>
              </a:prstGeom>
            </p:spPr>
          </p:pic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FE879D27-5C08-4A8C-A359-34ECA65200F8}"/>
                  </a:ext>
                </a:extLst>
              </p:cNvPr>
              <p:cNvSpPr txBox="1"/>
              <p:nvPr/>
            </p:nvSpPr>
            <p:spPr>
              <a:xfrm>
                <a:off x="2961111" y="259504"/>
                <a:ext cx="55474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800" b="1">
                    <a:solidFill>
                      <a:srgbClr val="0096B8"/>
                    </a:solidFill>
                    <a:latin typeface="Roboto" panose="02000000000000000000"/>
                  </a:rPr>
                  <a:t>W</a:t>
                </a:r>
                <a:r>
                  <a:rPr lang="de-DE" sz="1800" b="1">
                    <a:latin typeface="Roboto" panose="02000000000000000000"/>
                  </a:rPr>
                  <a:t>andel durch </a:t>
                </a:r>
                <a:r>
                  <a:rPr lang="de-DE" sz="1800" b="1">
                    <a:solidFill>
                      <a:srgbClr val="004271"/>
                    </a:solidFill>
                    <a:latin typeface="Roboto" panose="02000000000000000000"/>
                  </a:rPr>
                  <a:t>I</a:t>
                </a:r>
                <a:r>
                  <a:rPr lang="de-DE" sz="1800" b="1">
                    <a:latin typeface="Roboto" panose="02000000000000000000"/>
                  </a:rPr>
                  <a:t>nnovation in der </a:t>
                </a:r>
                <a:r>
                  <a:rPr lang="de-DE" sz="1800" b="1">
                    <a:solidFill>
                      <a:srgbClr val="0096B8"/>
                    </a:solidFill>
                    <a:latin typeface="Roboto" panose="02000000000000000000"/>
                  </a:rPr>
                  <a:t>R</a:t>
                </a:r>
                <a:r>
                  <a:rPr lang="de-DE" sz="1800" b="1">
                    <a:latin typeface="Roboto" panose="02000000000000000000"/>
                  </a:rPr>
                  <a:t>egion – </a:t>
                </a:r>
                <a:r>
                  <a:rPr lang="de-DE" sz="1800" b="1">
                    <a:solidFill>
                      <a:srgbClr val="0096B8"/>
                    </a:solidFill>
                    <a:latin typeface="Roboto" panose="02000000000000000000"/>
                  </a:rPr>
                  <a:t>W</a:t>
                </a:r>
                <a:r>
                  <a:rPr lang="de-DE" sz="1800" b="1">
                    <a:solidFill>
                      <a:srgbClr val="004271"/>
                    </a:solidFill>
                    <a:latin typeface="Roboto" panose="02000000000000000000"/>
                  </a:rPr>
                  <a:t>I</a:t>
                </a:r>
                <a:r>
                  <a:rPr lang="de-DE" sz="1800" b="1">
                    <a:solidFill>
                      <a:srgbClr val="0096B8"/>
                    </a:solidFill>
                    <a:latin typeface="Roboto" panose="02000000000000000000"/>
                  </a:rPr>
                  <a:t>R</a:t>
                </a:r>
                <a:r>
                  <a:rPr lang="de-DE" sz="1800" b="1">
                    <a:solidFill>
                      <a:srgbClr val="007080"/>
                    </a:solidFill>
                    <a:latin typeface="Roboto" panose="02000000000000000000"/>
                  </a:rPr>
                  <a:t>!</a:t>
                </a:r>
                <a:br>
                  <a:rPr lang="de-DE" sz="1800" b="1">
                    <a:latin typeface="Roboto" panose="02000000000000000000"/>
                  </a:rPr>
                </a:br>
                <a:endParaRPr lang="de-DE" b="1">
                  <a:latin typeface="Roboto" panose="02000000000000000000"/>
                </a:endParaRPr>
              </a:p>
            </p:txBody>
          </p:sp>
        </p:grp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87E78A7-6C4F-4DD9-86BC-F6571AB84B76}"/>
              </a:ext>
            </a:extLst>
          </p:cNvPr>
          <p:cNvGrpSpPr/>
          <p:nvPr/>
        </p:nvGrpSpPr>
        <p:grpSpPr>
          <a:xfrm>
            <a:off x="9373185" y="1295619"/>
            <a:ext cx="1391387" cy="5317429"/>
            <a:chOff x="9373185" y="1295619"/>
            <a:chExt cx="1391387" cy="5317429"/>
          </a:xfrm>
        </p:grpSpPr>
        <p:sp>
          <p:nvSpPr>
            <p:cNvPr id="62" name="Pfeil nach oben 90">
              <a:extLst>
                <a:ext uri="{FF2B5EF4-FFF2-40B4-BE49-F238E27FC236}">
                  <a16:creationId xmlns:a16="http://schemas.microsoft.com/office/drawing/2014/main" id="{A84AC4EC-9689-4F43-A3C9-3C5A019DC8A9}"/>
                </a:ext>
              </a:extLst>
            </p:cNvPr>
            <p:cNvSpPr/>
            <p:nvPr/>
          </p:nvSpPr>
          <p:spPr>
            <a:xfrm>
              <a:off x="9543853" y="1295619"/>
              <a:ext cx="949141" cy="4728191"/>
            </a:xfrm>
            <a:prstGeom prst="upArrow">
              <a:avLst>
                <a:gd name="adj1" fmla="val 66350"/>
                <a:gd name="adj2" fmla="val 61093"/>
              </a:avLst>
            </a:prstGeom>
            <a:solidFill>
              <a:srgbClr val="15362D"/>
            </a:solidFill>
            <a:ln w="38100">
              <a:solidFill>
                <a:srgbClr val="78AA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50">
                  <a:solidFill>
                    <a:schemeClr val="bg1"/>
                  </a:solidFill>
                  <a:latin typeface="Roboto" panose="02000000000000000000"/>
                  <a:ea typeface="Helvetica Neue" panose="02000503000000020004" pitchFamily="2" charset="0"/>
                  <a:cs typeface="Arial" panose="020B0604020202020204" pitchFamily="34" charset="0"/>
                </a:rPr>
                <a:t>LCA    </a:t>
              </a:r>
            </a:p>
            <a:p>
              <a:pPr algn="ctr"/>
              <a:endParaRPr lang="de-DE" sz="1050">
                <a:solidFill>
                  <a:schemeClr val="bg1"/>
                </a:solidFill>
                <a:latin typeface="Roboto" panose="02000000000000000000"/>
                <a:ea typeface="Helvetica Neue" panose="02000503000000020004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de-DE" sz="1050">
                  <a:solidFill>
                    <a:schemeClr val="bg1"/>
                  </a:solidFill>
                  <a:latin typeface="Roboto" panose="02000000000000000000"/>
                  <a:ea typeface="Helvetica Neue" panose="02000503000000020004" pitchFamily="2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de-DE" sz="1050">
                  <a:solidFill>
                    <a:schemeClr val="bg1"/>
                  </a:solidFill>
                  <a:latin typeface="Roboto" panose="02000000000000000000"/>
                  <a:ea typeface="Helvetica Neue" panose="02000503000000020004" pitchFamily="2" charset="0"/>
                  <a:cs typeface="Arial" panose="020B0604020202020204" pitchFamily="34" charset="0"/>
                </a:rPr>
                <a:t> Wirk-sam-</a:t>
              </a:r>
              <a:r>
                <a:rPr lang="de-DE" sz="1050" err="1">
                  <a:solidFill>
                    <a:schemeClr val="bg1"/>
                  </a:solidFill>
                  <a:latin typeface="Roboto" panose="02000000000000000000"/>
                  <a:ea typeface="Helvetica Neue" panose="02000503000000020004" pitchFamily="2" charset="0"/>
                  <a:cs typeface="Arial" panose="020B0604020202020204" pitchFamily="34" charset="0"/>
                </a:rPr>
                <a:t>keits</a:t>
              </a:r>
              <a:r>
                <a:rPr lang="de-DE" sz="1050">
                  <a:solidFill>
                    <a:schemeClr val="bg1"/>
                  </a:solidFill>
                  <a:latin typeface="Roboto" panose="02000000000000000000"/>
                  <a:ea typeface="Helvetica Neue" panose="02000503000000020004" pitchFamily="2" charset="0"/>
                  <a:cs typeface="Arial" panose="020B0604020202020204" pitchFamily="34" charset="0"/>
                </a:rPr>
                <a:t>-ana-</a:t>
              </a:r>
              <a:r>
                <a:rPr lang="de-DE" sz="1050" err="1">
                  <a:solidFill>
                    <a:schemeClr val="bg1"/>
                  </a:solidFill>
                  <a:latin typeface="Roboto" panose="02000000000000000000"/>
                  <a:ea typeface="Helvetica Neue" panose="02000503000000020004" pitchFamily="2" charset="0"/>
                  <a:cs typeface="Arial" panose="020B0604020202020204" pitchFamily="34" charset="0"/>
                </a:rPr>
                <a:t>lyse</a:t>
              </a:r>
              <a:endParaRPr lang="de-DE" sz="1050">
                <a:solidFill>
                  <a:schemeClr val="bg1"/>
                </a:solidFill>
                <a:latin typeface="Roboto" panose="02000000000000000000"/>
                <a:ea typeface="Helvetica Neue" panose="02000503000000020004" pitchFamily="2" charset="0"/>
                <a:cs typeface="Arial" panose="020B0604020202020204" pitchFamily="34" charset="0"/>
              </a:endParaRPr>
            </a:p>
            <a:p>
              <a:pPr algn="ctr"/>
              <a:endParaRPr lang="de-DE" sz="1050">
                <a:solidFill>
                  <a:schemeClr val="bg1"/>
                </a:solidFill>
                <a:latin typeface="Roboto" panose="02000000000000000000"/>
                <a:ea typeface="Helvetica Neue" panose="02000503000000020004" pitchFamily="2" charset="0"/>
                <a:cs typeface="Arial" panose="020B0604020202020204" pitchFamily="34" charset="0"/>
              </a:endParaRPr>
            </a:p>
            <a:p>
              <a:pPr algn="ctr"/>
              <a:endParaRPr lang="de-DE" sz="1050">
                <a:solidFill>
                  <a:schemeClr val="bg1"/>
                </a:solidFill>
                <a:latin typeface="Roboto" panose="0200000000000000000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72B29DBE-7A7D-4296-A28E-2E9A18942FF0}"/>
                </a:ext>
              </a:extLst>
            </p:cNvPr>
            <p:cNvSpPr txBox="1"/>
            <p:nvPr/>
          </p:nvSpPr>
          <p:spPr>
            <a:xfrm>
              <a:off x="9373185" y="6012884"/>
              <a:ext cx="139138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Rahmenprojekt III</a:t>
              </a:r>
            </a:p>
            <a:p>
              <a:pPr algn="ctr"/>
              <a:r>
                <a:rPr lang="de-DE" sz="1100" b="1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Messbarmachung</a:t>
              </a:r>
            </a:p>
            <a:p>
              <a:pPr algn="ctr"/>
              <a:endParaRPr lang="de-DE" sz="1100" b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pic>
        <p:nvPicPr>
          <p:cNvPr id="65" name="Picture 2" descr="DBFZ-Logos | Deutsches BiomasseforschungszentrumDeutsches  Biomasseforschungszentrum">
            <a:extLst>
              <a:ext uri="{FF2B5EF4-FFF2-40B4-BE49-F238E27FC236}">
                <a16:creationId xmlns:a16="http://schemas.microsoft.com/office/drawing/2014/main" id="{0FD849C3-4307-4099-B107-A485508E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7" y="371363"/>
            <a:ext cx="1057936" cy="8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487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15FFB1-7594-4607-BC22-2FA9E9C4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Wirksamkeitsanalyse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8B9A913-5984-4996-91F9-351505028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7" name="Grafik 66">
            <a:extLst>
              <a:ext uri="{FF2B5EF4-FFF2-40B4-BE49-F238E27FC236}">
                <a16:creationId xmlns:a16="http://schemas.microsoft.com/office/drawing/2014/main" id="{41039130-9803-4C8D-9A7A-40406019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26"/>
          <a:stretch/>
        </p:blipFill>
        <p:spPr>
          <a:xfrm>
            <a:off x="838201" y="1613511"/>
            <a:ext cx="9420496" cy="459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50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3FE2F29-E67D-45F3-8CE5-44DFC152B3C1}"/>
              </a:ext>
            </a:extLst>
          </p:cNvPr>
          <p:cNvSpPr/>
          <p:nvPr/>
        </p:nvSpPr>
        <p:spPr>
          <a:xfrm>
            <a:off x="8296275" y="6000750"/>
            <a:ext cx="1709276" cy="70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15FFB1-7594-4607-BC22-2FA9E9C4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Wirksamkeitsanalyse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50787" y="1527903"/>
            <a:ext cx="9000000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/>
              <a:t>Entwicklung und Umsetzung von </a:t>
            </a:r>
            <a:r>
              <a:rPr lang="de-DE" err="1"/>
              <a:t>BioZ</a:t>
            </a:r>
            <a:r>
              <a:rPr lang="de-DE"/>
              <a:t>-Projekten</a:t>
            </a:r>
          </a:p>
        </p:txBody>
      </p:sp>
      <p:sp>
        <p:nvSpPr>
          <p:cNvPr id="7" name="Pfeil nach unten 6"/>
          <p:cNvSpPr/>
          <p:nvPr/>
        </p:nvSpPr>
        <p:spPr>
          <a:xfrm>
            <a:off x="5235924" y="1988989"/>
            <a:ext cx="360000" cy="360000"/>
          </a:xfrm>
          <a:prstGeom prst="downArrow">
            <a:avLst/>
          </a:prstGeom>
          <a:solidFill>
            <a:srgbClr val="78AA00"/>
          </a:solidFill>
          <a:ln>
            <a:solidFill>
              <a:srgbClr val="78A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942423" y="2436777"/>
            <a:ext cx="9000000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>
                <a:latin typeface="Calibri" panose="020F0502020204030204" pitchFamily="34" charset="0"/>
                <a:ea typeface="Calibri" panose="020F0502020204030204" pitchFamily="34" charset="0"/>
              </a:rPr>
              <a:t>Wirksamkeit des Bündnis-Erfolgs / -Fortschritts</a:t>
            </a:r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949847" y="3286011"/>
            <a:ext cx="1800000" cy="155427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b="1">
                <a:solidFill>
                  <a:schemeClr val="accent1"/>
                </a:solidFill>
              </a:rPr>
              <a:t>Innovation</a:t>
            </a:r>
            <a:endParaRPr lang="de-DE" b="1">
              <a:solidFill>
                <a:schemeClr val="accent1"/>
              </a:solidFill>
              <a:cs typeface="Calibri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de-DE" sz="1100">
                <a:solidFill>
                  <a:schemeClr val="accent1"/>
                </a:solidFill>
              </a:rPr>
              <a:t>Entwicklung neuer Produkte, Prozesse</a:t>
            </a:r>
            <a:endParaRPr lang="de-DE" sz="1100">
              <a:solidFill>
                <a:schemeClr val="accent1"/>
              </a:solidFill>
              <a:cs typeface="Calibri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de-DE" sz="1100">
                <a:solidFill>
                  <a:schemeClr val="accent1"/>
                </a:solidFill>
              </a:rPr>
              <a:t>Investitionen</a:t>
            </a:r>
            <a:endParaRPr lang="de-DE" sz="1100">
              <a:solidFill>
                <a:schemeClr val="accent1"/>
              </a:solidFill>
              <a:cs typeface="Calibri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de-DE" sz="1100">
                <a:solidFill>
                  <a:schemeClr val="accent1"/>
                </a:solidFill>
              </a:rPr>
              <a:t>Patente</a:t>
            </a:r>
            <a:endParaRPr lang="de-DE" sz="1100">
              <a:solidFill>
                <a:schemeClr val="accent1"/>
              </a:solidFill>
              <a:cs typeface="Calibri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de-DE" sz="1100">
                <a:solidFill>
                  <a:schemeClr val="accent1"/>
                </a:solidFill>
              </a:rPr>
              <a:t>Gründung, Ansiedlungen</a:t>
            </a:r>
            <a:endParaRPr lang="de-DE" sz="1100">
              <a:solidFill>
                <a:schemeClr val="accent1"/>
              </a:solidFill>
              <a:cs typeface="Calibri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de-DE" sz="1100">
                <a:solidFill>
                  <a:schemeClr val="accent1"/>
                </a:solidFill>
              </a:rPr>
              <a:t>Kooperationen</a:t>
            </a:r>
            <a:endParaRPr lang="de-DE" sz="110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361601" y="3280008"/>
            <a:ext cx="1800000" cy="121571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/>
              <a:t>Beschäftigung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e-DE" sz="1100" err="1"/>
              <a:t>SvB</a:t>
            </a:r>
            <a:r>
              <a:rPr lang="de-DE" sz="1100"/>
              <a:t> mit Bio-Z-Relevanz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e-DE" sz="1100"/>
              <a:t>Ausbildung / Nachwuchskräfte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e-DE" sz="1100"/>
              <a:t>Alter der Beschäftigten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e-DE" sz="1100"/>
              <a:t>Pendlersalden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783575" y="3280009"/>
            <a:ext cx="1800000" cy="70788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/>
              <a:t>Wirtschaftskraft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e-DE" sz="1100"/>
              <a:t>Umsatz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e-DE" sz="1100"/>
              <a:t>Steuern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205551" y="3280009"/>
            <a:ext cx="1800000" cy="172354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b="1">
                <a:solidFill>
                  <a:schemeClr val="accent1"/>
                </a:solidFill>
              </a:rPr>
              <a:t>Lebensqualität</a:t>
            </a:r>
            <a:endParaRPr lang="de-DE" b="1">
              <a:solidFill>
                <a:schemeClr val="accent1"/>
              </a:solidFill>
              <a:cs typeface="Calibri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de-DE" sz="1100">
                <a:solidFill>
                  <a:schemeClr val="accent1"/>
                </a:solidFill>
              </a:rPr>
              <a:t>Individuelle Einschätzung zu Themen wie Zufriedenheit, grünes Image, Zukunftschancen, Identifikation mit der Region</a:t>
            </a:r>
            <a:endParaRPr lang="de-DE" sz="110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4" name="Geschweifte Klammer rechts 13"/>
          <p:cNvSpPr/>
          <p:nvPr/>
        </p:nvSpPr>
        <p:spPr>
          <a:xfrm rot="5400000">
            <a:off x="5125721" y="653051"/>
            <a:ext cx="709612" cy="9145119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942423" y="5633263"/>
            <a:ext cx="9000000" cy="9233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239770" indent="-285115">
              <a:buFont typeface="Arial" panose="020B0604020202020204" pitchFamily="34" charset="0"/>
              <a:buChar char="•"/>
            </a:pPr>
            <a:r>
              <a:rPr lang="de-DE"/>
              <a:t>Analyse regionalstatistischer Daten</a:t>
            </a:r>
            <a:endParaRPr lang="en-US"/>
          </a:p>
          <a:p>
            <a:pPr marL="3239770" indent="-285115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1"/>
                </a:solidFill>
              </a:rPr>
              <a:t>Befragungen</a:t>
            </a:r>
            <a:endParaRPr lang="de-DE">
              <a:solidFill>
                <a:schemeClr val="accent1"/>
              </a:solidFill>
              <a:cs typeface="Calibri"/>
            </a:endParaRPr>
          </a:p>
          <a:p>
            <a:pPr marL="3239770" indent="-285115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1"/>
                </a:solidFill>
              </a:rPr>
              <a:t>Interviews / Fokusgruppen</a:t>
            </a:r>
            <a:endParaRPr lang="de-DE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Pfeil nach unten 15"/>
          <p:cNvSpPr/>
          <p:nvPr/>
        </p:nvSpPr>
        <p:spPr>
          <a:xfrm>
            <a:off x="1705847" y="2902003"/>
            <a:ext cx="288000" cy="324000"/>
          </a:xfrm>
          <a:prstGeom prst="downArrow">
            <a:avLst/>
          </a:prstGeom>
          <a:solidFill>
            <a:srgbClr val="78AA00"/>
          </a:solidFill>
          <a:ln>
            <a:solidFill>
              <a:srgbClr val="78A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unten 16"/>
          <p:cNvSpPr/>
          <p:nvPr/>
        </p:nvSpPr>
        <p:spPr>
          <a:xfrm>
            <a:off x="4031172" y="2911447"/>
            <a:ext cx="288000" cy="324000"/>
          </a:xfrm>
          <a:prstGeom prst="downArrow">
            <a:avLst/>
          </a:prstGeom>
          <a:solidFill>
            <a:srgbClr val="78AA00"/>
          </a:solidFill>
          <a:ln>
            <a:solidFill>
              <a:srgbClr val="78A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/>
          <p:cNvSpPr/>
          <p:nvPr/>
        </p:nvSpPr>
        <p:spPr>
          <a:xfrm>
            <a:off x="6539575" y="2911447"/>
            <a:ext cx="288000" cy="324000"/>
          </a:xfrm>
          <a:prstGeom prst="downArrow">
            <a:avLst/>
          </a:prstGeom>
          <a:solidFill>
            <a:srgbClr val="78AA00"/>
          </a:solidFill>
          <a:ln>
            <a:solidFill>
              <a:srgbClr val="78A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unten 18"/>
          <p:cNvSpPr/>
          <p:nvPr/>
        </p:nvSpPr>
        <p:spPr>
          <a:xfrm>
            <a:off x="8961551" y="2902003"/>
            <a:ext cx="288000" cy="324000"/>
          </a:xfrm>
          <a:prstGeom prst="downArrow">
            <a:avLst/>
          </a:prstGeom>
          <a:solidFill>
            <a:srgbClr val="78AA00"/>
          </a:solidFill>
          <a:ln>
            <a:solidFill>
              <a:srgbClr val="78A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9B46B5E-136A-4005-A0CA-341F135052FF}"/>
              </a:ext>
            </a:extLst>
          </p:cNvPr>
          <p:cNvSpPr txBox="1"/>
          <p:nvPr/>
        </p:nvSpPr>
        <p:spPr>
          <a:xfrm>
            <a:off x="2174020" y="5879544"/>
            <a:ext cx="115165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33" b="1"/>
              <a:t>Wie?</a:t>
            </a:r>
          </a:p>
        </p:txBody>
      </p:sp>
    </p:spTree>
    <p:extLst>
      <p:ext uri="{BB962C8B-B14F-4D97-AF65-F5344CB8AC3E}">
        <p14:creationId xmlns:p14="http://schemas.microsoft.com/office/powerpoint/2010/main" val="4146589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15FFB1-7594-4607-BC22-2FA9E9C4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74" y="365125"/>
            <a:ext cx="9041517" cy="1325563"/>
          </a:xfrm>
        </p:spPr>
        <p:txBody>
          <a:bodyPr/>
          <a:lstStyle/>
          <a:p>
            <a:r>
              <a:rPr lang="de-DE"/>
              <a:t>Wirksamkeitsanalyse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0142D4-4D04-418C-AA19-D5E2A901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067" y="1519004"/>
            <a:ext cx="10009525" cy="4657961"/>
          </a:xfrm>
        </p:spPr>
        <p:txBody>
          <a:bodyPr vert="horz" lIns="9000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sz="1600" b="1">
                <a:latin typeface="+mn-lt"/>
              </a:rPr>
              <a:t>Ihre Mitwirkung: </a:t>
            </a:r>
          </a:p>
          <a:p>
            <a:r>
              <a:rPr lang="de-DE" sz="1600">
                <a:latin typeface="+mn-lt"/>
              </a:rPr>
              <a:t>zwei </a:t>
            </a:r>
            <a:r>
              <a:rPr lang="de-DE" sz="1600" b="1">
                <a:latin typeface="+mn-lt"/>
              </a:rPr>
              <a:t>schriftliche Befragungen</a:t>
            </a:r>
            <a:r>
              <a:rPr lang="de-DE" sz="1600">
                <a:latin typeface="+mn-lt"/>
              </a:rPr>
              <a:t>: zweite Jahreshälfte 2022 und zweite Jahreshälfte 2024</a:t>
            </a:r>
          </a:p>
          <a:p>
            <a:pPr lvl="1"/>
            <a:r>
              <a:rPr lang="de-DE" sz="1600">
                <a:latin typeface="+mn-lt"/>
                <a:ea typeface="Source Serif Pro"/>
                <a:cs typeface="Arial"/>
              </a:rPr>
              <a:t>Themenblöcke: Einschätzungen zur biobasierten Wirtschaft in der Region, Forschungs- und Entwicklungsaktivitäten, Innovationen, Kooperation und Wissensaustausch in der Region und darüber hinaus, Zukunftsthemen in der Bündnisregion, Einordnung und Bewertung der Bündnisaktivitäten</a:t>
            </a:r>
          </a:p>
          <a:p>
            <a:r>
              <a:rPr lang="de-DE" sz="1600" b="1">
                <a:latin typeface="+mn-lt"/>
              </a:rPr>
              <a:t>Tiefeninterviews mit ausgewählten Bündnispartnern </a:t>
            </a:r>
            <a:r>
              <a:rPr lang="de-DE" sz="1600">
                <a:latin typeface="+mn-lt"/>
              </a:rPr>
              <a:t>(Wirtschaft, Verwaltung, Multiplikatoren, Bündnisorganisation) im Anschluss an die Auswertung der Befragungen</a:t>
            </a:r>
          </a:p>
          <a:p>
            <a:r>
              <a:rPr lang="de-DE" sz="1600" b="1">
                <a:latin typeface="+mn-lt"/>
                <a:ea typeface="Source Serif Pro"/>
                <a:cs typeface="Arial"/>
              </a:rPr>
              <a:t>Fokusgruppen als moderierte Diskussionen bestimmter Zielgruppen </a:t>
            </a:r>
            <a:r>
              <a:rPr lang="de-DE" sz="1600">
                <a:latin typeface="+mn-lt"/>
                <a:ea typeface="Source Serif Pro"/>
                <a:cs typeface="Arial"/>
              </a:rPr>
              <a:t>(Schüler, Auszubildende; Vertreter*innen von Landkreisen und Kommunen, technische Dialoggruppen) in 2023 und 2024</a:t>
            </a:r>
          </a:p>
          <a:p>
            <a:pPr marL="0" indent="0">
              <a:buNone/>
            </a:pPr>
            <a:r>
              <a:rPr lang="de-DE" sz="1600">
                <a:latin typeface="+mn-lt"/>
                <a:ea typeface="Source Serif Pro"/>
                <a:cs typeface="Arial"/>
                <a:sym typeface="Wingdings" panose="05000000000000000000" pitchFamily="2" charset="2"/>
              </a:rPr>
              <a:t>  Forschungsergebnisse</a:t>
            </a:r>
            <a:r>
              <a:rPr lang="de-DE" sz="1600">
                <a:latin typeface="+mn-lt"/>
                <a:ea typeface="Source Serif Pro"/>
                <a:cs typeface="Arial"/>
              </a:rPr>
              <a:t> werden im Rahmen von Bündnistreffen präsentiert und diskutiert – Wissenstransfer und Wissenskommunikation</a:t>
            </a:r>
          </a:p>
        </p:txBody>
      </p:sp>
      <p:pic>
        <p:nvPicPr>
          <p:cNvPr id="4" name="Picture 2" descr="DBFZ-Logos | Deutsches BiomasseforschungszentrumDeutsches  Biomasseforschungszentrum">
            <a:extLst>
              <a:ext uri="{FF2B5EF4-FFF2-40B4-BE49-F238E27FC236}">
                <a16:creationId xmlns:a16="http://schemas.microsoft.com/office/drawing/2014/main" id="{D9522ED4-7DE2-482B-9B30-CA569396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5" y="500785"/>
            <a:ext cx="1216349" cy="9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25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F255613-AAE8-4321-9EBA-89253DD45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15FFB1-7594-4607-BC22-2FA9E9C4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73" y="358322"/>
            <a:ext cx="4968883" cy="1339169"/>
          </a:xfrm>
        </p:spPr>
        <p:txBody>
          <a:bodyPr>
            <a:normAutofit/>
          </a:bodyPr>
          <a:lstStyle/>
          <a:p>
            <a:r>
              <a:rPr lang="de-DE" sz="2400">
                <a:latin typeface="Ubuntu"/>
                <a:ea typeface="Source Sans Pro"/>
                <a:cs typeface="Poppins SemiBold"/>
              </a:rPr>
              <a:t>LCA/Nachhaltigkeitsbewertung</a:t>
            </a:r>
            <a:endParaRPr lang="en-US" sz="24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A3987B4-5CBA-4CB7-862B-56A9917A2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6774" y="0"/>
            <a:ext cx="1290924" cy="700685"/>
          </a:xfrm>
          <a:custGeom>
            <a:avLst/>
            <a:gdLst>
              <a:gd name="connsiteX0" fmla="*/ 0 w 1290924"/>
              <a:gd name="connsiteY0" fmla="*/ 0 h 700685"/>
              <a:gd name="connsiteX1" fmla="*/ 125445 w 1290924"/>
              <a:gd name="connsiteY1" fmla="*/ 0 h 700685"/>
              <a:gd name="connsiteX2" fmla="*/ 125445 w 1290924"/>
              <a:gd name="connsiteY2" fmla="*/ 529211 h 700685"/>
              <a:gd name="connsiteX3" fmla="*/ 1040371 w 1290924"/>
              <a:gd name="connsiteY3" fmla="*/ 0 h 700685"/>
              <a:gd name="connsiteX4" fmla="*/ 1290924 w 1290924"/>
              <a:gd name="connsiteY4" fmla="*/ 0 h 700685"/>
              <a:gd name="connsiteX5" fmla="*/ 94085 w 1290924"/>
              <a:gd name="connsiteY5" fmla="*/ 692290 h 700685"/>
              <a:gd name="connsiteX6" fmla="*/ 62724 w 1290924"/>
              <a:gd name="connsiteY6" fmla="*/ 700685 h 700685"/>
              <a:gd name="connsiteX7" fmla="*/ 0 w 1290924"/>
              <a:gd name="connsiteY7" fmla="*/ 637963 h 70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0924" h="700685">
                <a:moveTo>
                  <a:pt x="0" y="0"/>
                </a:moveTo>
                <a:lnTo>
                  <a:pt x="125445" y="0"/>
                </a:lnTo>
                <a:lnTo>
                  <a:pt x="125445" y="529211"/>
                </a:lnTo>
                <a:lnTo>
                  <a:pt x="1040371" y="0"/>
                </a:lnTo>
                <a:lnTo>
                  <a:pt x="1290924" y="0"/>
                </a:lnTo>
                <a:lnTo>
                  <a:pt x="94085" y="692290"/>
                </a:lnTo>
                <a:cubicBezTo>
                  <a:pt x="84551" y="697800"/>
                  <a:pt x="73733" y="700695"/>
                  <a:pt x="62724" y="700685"/>
                </a:cubicBezTo>
                <a:cubicBezTo>
                  <a:pt x="28082" y="700685"/>
                  <a:pt x="0" y="672604"/>
                  <a:pt x="0" y="63796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0770" y="-702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0142D4-4D04-418C-AA19-D5E2A901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707"/>
            <a:ext cx="6080410" cy="4588682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de-DE" sz="1600" b="1">
                <a:latin typeface="+mn-lt"/>
                <a:ea typeface="Source Serif Pro"/>
                <a:cs typeface="Arial"/>
              </a:rPr>
              <a:t>Hintergrund</a:t>
            </a:r>
            <a:endParaRPr lang="de-DE" sz="1600" b="1">
              <a:latin typeface="+mn-lt"/>
            </a:endParaRPr>
          </a:p>
          <a:p>
            <a:pPr>
              <a:lnSpc>
                <a:spcPct val="140000"/>
              </a:lnSpc>
            </a:pPr>
            <a:r>
              <a:rPr lang="de-DE" sz="1600">
                <a:latin typeface="+mn-lt"/>
                <a:ea typeface="Source Serif Pro"/>
                <a:cs typeface="Arial"/>
              </a:rPr>
              <a:t>Nachfrage nach Nachhaltigkeitsinformationen wächst</a:t>
            </a:r>
            <a:endParaRPr lang="de-DE" sz="1600">
              <a:latin typeface="Calibri"/>
            </a:endParaRPr>
          </a:p>
          <a:p>
            <a:pPr>
              <a:lnSpc>
                <a:spcPct val="140000"/>
              </a:lnSpc>
            </a:pPr>
            <a:r>
              <a:rPr lang="de-DE" sz="1600">
                <a:latin typeface="+mn-lt"/>
                <a:ea typeface="Source Serif Pro"/>
                <a:cs typeface="Arial"/>
              </a:rPr>
              <a:t>Unternehmen haben aus unterschiedlichen Motivationen Interesse an Nachhaltigkeitsinformationen (z.B. Image, Wettbewerbsvorteil, Umweltbewusstsein, geforderte Nachweispflichten)</a:t>
            </a:r>
          </a:p>
          <a:p>
            <a:pPr>
              <a:lnSpc>
                <a:spcPct val="140000"/>
              </a:lnSpc>
            </a:pPr>
            <a:r>
              <a:rPr lang="de-DE" sz="1600">
                <a:latin typeface="+mn-lt"/>
                <a:ea typeface="Source Serif Pro"/>
                <a:cs typeface="Arial"/>
              </a:rPr>
              <a:t>Nachhaltigkeitsbewertung ist ein weites und komplexes Feld an Methoden und Verfahren, in dem die Orientierung schwerfällt</a:t>
            </a:r>
          </a:p>
          <a:p>
            <a:pPr>
              <a:lnSpc>
                <a:spcPct val="140000"/>
              </a:lnSpc>
            </a:pPr>
            <a:r>
              <a:rPr lang="de-DE" sz="1600">
                <a:latin typeface="Calibri" panose="020F0502020204030204"/>
                <a:ea typeface="Source Serif Pro"/>
                <a:cs typeface="Arial"/>
              </a:rPr>
              <a:t>Fragen wie: Welches Bewertungsinstrument ist für mich geeignet? Welche Nachhaltigkeitsinformation sollte ich am besten darstellen? Welche Daten und Berechnungen brauche ich? Wie kann ich den Nachweis erbringen? werden oft gestellt</a:t>
            </a:r>
            <a:endParaRPr lang="de-DE" sz="1600">
              <a:latin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B077677-4C40-41BE-A455-8EFBD0AD6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348" y="1167384"/>
            <a:ext cx="1807667" cy="253342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8CD929D-D64E-4C3C-8E18-82BCB7C90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313" y="1325494"/>
            <a:ext cx="2548728" cy="1440030"/>
          </a:xfrm>
          <a:custGeom>
            <a:avLst/>
            <a:gdLst/>
            <a:ahLst/>
            <a:cxnLst/>
            <a:rect l="l" t="t" r="r" b="b"/>
            <a:pathLst>
              <a:path w="2548728" h="2548728">
                <a:moveTo>
                  <a:pt x="107301" y="0"/>
                </a:moveTo>
                <a:lnTo>
                  <a:pt x="2441427" y="0"/>
                </a:lnTo>
                <a:cubicBezTo>
                  <a:pt x="2500688" y="0"/>
                  <a:pt x="2548728" y="48040"/>
                  <a:pt x="2548728" y="107301"/>
                </a:cubicBezTo>
                <a:lnTo>
                  <a:pt x="2548728" y="2441427"/>
                </a:lnTo>
                <a:cubicBezTo>
                  <a:pt x="2548728" y="2500688"/>
                  <a:pt x="2500688" y="2548728"/>
                  <a:pt x="2441427" y="2548728"/>
                </a:cubicBezTo>
                <a:lnTo>
                  <a:pt x="107301" y="2548728"/>
                </a:lnTo>
                <a:cubicBezTo>
                  <a:pt x="48040" y="2548728"/>
                  <a:pt x="0" y="2500688"/>
                  <a:pt x="0" y="2441427"/>
                </a:cubicBezTo>
                <a:lnTo>
                  <a:pt x="0" y="107301"/>
                </a:lnTo>
                <a:cubicBezTo>
                  <a:pt x="0" y="48040"/>
                  <a:pt x="48040" y="0"/>
                  <a:pt x="107301" y="0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3DA566D-9BD5-40A0-9DA7-E7CC7C794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298" y="4273634"/>
            <a:ext cx="2552700" cy="1253957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8B2E3CF-460A-40F2-ABAC-FB49325AF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89" y="3300131"/>
            <a:ext cx="1808601" cy="253342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232" y="6356350"/>
            <a:ext cx="1211855" cy="501650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1FF25AD-D64E-45A0-B2D0-F4A6AB09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95502">
            <a:off x="10118500" y="6009536"/>
            <a:ext cx="1702506" cy="951685"/>
          </a:xfrm>
          <a:custGeom>
            <a:avLst/>
            <a:gdLst>
              <a:gd name="connsiteX0" fmla="*/ 1585229 w 1702506"/>
              <a:gd name="connsiteY0" fmla="*/ 764759 h 951685"/>
              <a:gd name="connsiteX1" fmla="*/ 1623024 w 1702506"/>
              <a:gd name="connsiteY1" fmla="*/ 792810 h 951685"/>
              <a:gd name="connsiteX2" fmla="*/ 1702506 w 1702506"/>
              <a:gd name="connsiteY2" fmla="*/ 951685 h 951685"/>
              <a:gd name="connsiteX3" fmla="*/ 1551862 w 1702506"/>
              <a:gd name="connsiteY3" fmla="*/ 933877 h 951685"/>
              <a:gd name="connsiteX4" fmla="*/ 1513200 w 1702506"/>
              <a:gd name="connsiteY4" fmla="*/ 856627 h 951685"/>
              <a:gd name="connsiteX5" fmla="*/ 1538499 w 1702506"/>
              <a:gd name="connsiteY5" fmla="*/ 770415 h 951685"/>
              <a:gd name="connsiteX6" fmla="*/ 1585229 w 1702506"/>
              <a:gd name="connsiteY6" fmla="*/ 764759 h 951685"/>
              <a:gd name="connsiteX7" fmla="*/ 933455 w 1702506"/>
              <a:gd name="connsiteY7" fmla="*/ 161308 h 951685"/>
              <a:gd name="connsiteX8" fmla="*/ 957797 w 1702506"/>
              <a:gd name="connsiteY8" fmla="*/ 167970 h 951685"/>
              <a:gd name="connsiteX9" fmla="*/ 1286982 w 1702506"/>
              <a:gd name="connsiteY9" fmla="*/ 387616 h 951685"/>
              <a:gd name="connsiteX10" fmla="*/ 1293725 w 1702506"/>
              <a:gd name="connsiteY10" fmla="*/ 477075 h 951685"/>
              <a:gd name="connsiteX11" fmla="*/ 1245453 w 1702506"/>
              <a:gd name="connsiteY11" fmla="*/ 499154 h 951685"/>
              <a:gd name="connsiteX12" fmla="*/ 1245167 w 1702506"/>
              <a:gd name="connsiteY12" fmla="*/ 499154 h 951685"/>
              <a:gd name="connsiteX13" fmla="*/ 1203638 w 1702506"/>
              <a:gd name="connsiteY13" fmla="*/ 484104 h 951685"/>
              <a:gd name="connsiteX14" fmla="*/ 900647 w 1702506"/>
              <a:gd name="connsiteY14" fmla="*/ 281508 h 951685"/>
              <a:gd name="connsiteX15" fmla="*/ 872454 w 1702506"/>
              <a:gd name="connsiteY15" fmla="*/ 196164 h 951685"/>
              <a:gd name="connsiteX16" fmla="*/ 933455 w 1702506"/>
              <a:gd name="connsiteY16" fmla="*/ 161308 h 951685"/>
              <a:gd name="connsiteX17" fmla="*/ 454020 w 1702506"/>
              <a:gd name="connsiteY17" fmla="*/ 13474 h 951685"/>
              <a:gd name="connsiteX18" fmla="*/ 477919 w 1702506"/>
              <a:gd name="connsiteY18" fmla="*/ 21437 h 951685"/>
              <a:gd name="connsiteX19" fmla="*/ 509236 w 1702506"/>
              <a:gd name="connsiteY19" fmla="*/ 84182 h 951685"/>
              <a:gd name="connsiteX20" fmla="*/ 445829 w 1702506"/>
              <a:gd name="connsiteY20" fmla="*/ 139871 h 951685"/>
              <a:gd name="connsiteX21" fmla="*/ 437447 w 1702506"/>
              <a:gd name="connsiteY21" fmla="*/ 139395 h 951685"/>
              <a:gd name="connsiteX22" fmla="*/ 73211 w 1702506"/>
              <a:gd name="connsiteY22" fmla="*/ 137204 h 951685"/>
              <a:gd name="connsiteX23" fmla="*/ 749 w 1702506"/>
              <a:gd name="connsiteY23" fmla="*/ 84082 h 951685"/>
              <a:gd name="connsiteX24" fmla="*/ 53871 w 1702506"/>
              <a:gd name="connsiteY24" fmla="*/ 11621 h 951685"/>
              <a:gd name="connsiteX25" fmla="*/ 58352 w 1702506"/>
              <a:gd name="connsiteY25" fmla="*/ 11093 h 951685"/>
              <a:gd name="connsiteX26" fmla="*/ 454020 w 1702506"/>
              <a:gd name="connsiteY26" fmla="*/ 13474 h 95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02506" h="951685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lnTo>
                  <a:pt x="1702506" y="951685"/>
                </a:lnTo>
                <a:lnTo>
                  <a:pt x="1551862" y="933877"/>
                </a:lnTo>
                <a:lnTo>
                  <a:pt x="1513200" y="856627"/>
                </a:ln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933455" y="161308"/>
                </a:moveTo>
                <a:cubicBezTo>
                  <a:pt x="941692" y="161855"/>
                  <a:pt x="949960" y="164024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5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89" y="172649"/>
                  <a:pt x="908742" y="159670"/>
                  <a:pt x="933455" y="161308"/>
                </a:cubicBezTo>
                <a:close/>
                <a:moveTo>
                  <a:pt x="454020" y="13474"/>
                </a:moveTo>
                <a:cubicBezTo>
                  <a:pt x="462713" y="14543"/>
                  <a:pt x="470778" y="17324"/>
                  <a:pt x="477919" y="21437"/>
                </a:cubicBez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13" name="Picture 2" descr="DBFZ-Logos | Deutsches BiomasseforschungszentrumDeutsches  Biomasseforschungszentrum">
            <a:extLst>
              <a:ext uri="{FF2B5EF4-FFF2-40B4-BE49-F238E27FC236}">
                <a16:creationId xmlns:a16="http://schemas.microsoft.com/office/drawing/2014/main" id="{B1A32661-E8FF-406B-A04A-BFFC9E81B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5" y="500785"/>
            <a:ext cx="1216349" cy="9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46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51537-23DE-4F4F-B82A-1650A649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Kurze Vorstellungsrunde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E20D3B-45CD-4BA4-A7B5-1654F0BDB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#Name&amp;Institution:</a:t>
            </a:r>
            <a:r>
              <a:rPr lang="de-DE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/>
              <a:t>Romann Glowacki, PIC - Pi Innovation Culture, </a:t>
            </a:r>
            <a:endParaRPr lang="de-D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#Ichbiete:</a:t>
            </a:r>
            <a:r>
              <a:rPr lang="de-DE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/>
              <a:t>Kompetenzverknüpfung</a:t>
            </a:r>
            <a:endParaRPr lang="de-D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#Ichsuche:</a:t>
            </a:r>
            <a:r>
              <a:rPr lang="de-DE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/>
              <a:t>Spezialwissen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98611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135A26D-9D47-467E-91F1-31149BF0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15FFB1-7594-4607-BC22-2FA9E9C4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73" y="358322"/>
            <a:ext cx="5050526" cy="1345973"/>
          </a:xfrm>
        </p:spPr>
        <p:txBody>
          <a:bodyPr>
            <a:normAutofit/>
          </a:bodyPr>
          <a:lstStyle/>
          <a:p>
            <a:r>
              <a:rPr lang="de-DE" sz="2400">
                <a:latin typeface="Ubuntu"/>
                <a:ea typeface="Source Sans Pro"/>
                <a:cs typeface="Poppins SemiBold"/>
              </a:rPr>
              <a:t>LCA/Nachhaltigkeitsbewertung</a:t>
            </a:r>
            <a:endParaRPr lang="en-US" sz="240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19333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0142D4-4D04-418C-AA19-D5E2A901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3199"/>
            <a:ext cx="5568246" cy="4463764"/>
          </a:xfrm>
        </p:spPr>
        <p:txBody>
          <a:bodyPr vert="horz" lIns="90000" tIns="45720" rIns="91440" bIns="45720" rtlCol="0"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de-DE" sz="1700" b="1">
                <a:latin typeface="+mn-lt"/>
                <a:ea typeface="Source Serif Pro"/>
                <a:cs typeface="Arial"/>
              </a:rPr>
              <a:t>Ziel: Darstellung der ökologischen Vorteilhaftigkeit der im Bündnis entwickelten Produkte/ Verfahren bzw. des gesamten Unternehmens</a:t>
            </a:r>
            <a:endParaRPr lang="de-DE" sz="1700" b="1">
              <a:latin typeface="Calibri"/>
            </a:endParaRPr>
          </a:p>
          <a:p>
            <a:pPr marL="0" indent="0">
              <a:lnSpc>
                <a:spcPct val="140000"/>
              </a:lnSpc>
              <a:buNone/>
            </a:pPr>
            <a:endParaRPr lang="de-DE" sz="1700" b="1">
              <a:latin typeface="+mn-lt"/>
              <a:ea typeface="Source Serif Pro"/>
              <a:cs typeface="Arial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de-DE" sz="1700">
                <a:latin typeface="+mn-lt"/>
                <a:ea typeface="Source Serif Pro"/>
                <a:cs typeface="Arial"/>
              </a:rPr>
              <a:t>Gezielter Wissenstransfer bei</a:t>
            </a:r>
          </a:p>
          <a:p>
            <a:pPr lvl="1">
              <a:lnSpc>
                <a:spcPct val="140000"/>
              </a:lnSpc>
            </a:pPr>
            <a:r>
              <a:rPr lang="de-DE" sz="1700">
                <a:latin typeface="+mn-lt"/>
                <a:ea typeface="Source Serif Pro"/>
                <a:cs typeface="Arial"/>
              </a:rPr>
              <a:t>Erfassung (welche Daten und in welcher Form)</a:t>
            </a:r>
          </a:p>
          <a:p>
            <a:pPr lvl="1">
              <a:lnSpc>
                <a:spcPct val="140000"/>
              </a:lnSpc>
            </a:pPr>
            <a:r>
              <a:rPr lang="de-DE" sz="1700">
                <a:latin typeface="+mn-lt"/>
                <a:ea typeface="Source Serif Pro"/>
                <a:cs typeface="Arial"/>
              </a:rPr>
              <a:t>Ermittlung (Erzeugung von Nachhaltigkeitsinformationen gemäß geeigneter Methoden und Verfahren) </a:t>
            </a:r>
          </a:p>
          <a:p>
            <a:pPr lvl="1">
              <a:lnSpc>
                <a:spcPct val="140000"/>
              </a:lnSpc>
            </a:pPr>
            <a:r>
              <a:rPr lang="de-DE" sz="1700">
                <a:latin typeface="+mn-lt"/>
                <a:ea typeface="Source Serif Pro"/>
                <a:cs typeface="Arial"/>
              </a:rPr>
              <a:t>(Außen)Darstellung von Nachhaltigkeitskennzahlen</a:t>
            </a:r>
          </a:p>
          <a:p>
            <a:pPr marL="0" indent="0">
              <a:lnSpc>
                <a:spcPct val="140000"/>
              </a:lnSpc>
              <a:buNone/>
            </a:pPr>
            <a:endParaRPr lang="de-DE" sz="1700">
              <a:latin typeface="Calibri" panose="020F050202020403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0791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19D5C3C-597E-4D20-9ADF-60EFC601F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774" y="2404292"/>
            <a:ext cx="2533422" cy="2510391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2C05F79-F109-4385-8A64-E1A064015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504" y="647939"/>
            <a:ext cx="2533422" cy="2355370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AB042B2-C44A-4945-A5E4-84924AEA1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503" y="4000787"/>
            <a:ext cx="2533423" cy="185573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sp>
        <p:nvSpPr>
          <p:cNvPr id="46" name="Arc 45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6147" y="5530635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6066084"/>
            <a:ext cx="1913062" cy="79191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2" descr="DBFZ-Logos | Deutsches BiomasseforschungszentrumDeutsches  Biomasseforschungszentrum">
            <a:extLst>
              <a:ext uri="{FF2B5EF4-FFF2-40B4-BE49-F238E27FC236}">
                <a16:creationId xmlns:a16="http://schemas.microsoft.com/office/drawing/2014/main" id="{EDA49784-F1EC-4C16-8BFF-9FBD5E9B6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5" y="500785"/>
            <a:ext cx="1216349" cy="9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929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15FFB1-7594-4607-BC22-2FA9E9C4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865" y="365125"/>
            <a:ext cx="8883026" cy="1325563"/>
          </a:xfrm>
        </p:spPr>
        <p:txBody>
          <a:bodyPr>
            <a:normAutofit/>
          </a:bodyPr>
          <a:lstStyle/>
          <a:p>
            <a:r>
              <a:rPr lang="de-DE" sz="2400">
                <a:latin typeface="Ubuntu"/>
                <a:ea typeface="Source Sans Pro"/>
                <a:cs typeface="Poppins SemiBold"/>
              </a:rPr>
              <a:t>LCA/Nachhaltigkeitsbewertung</a:t>
            </a:r>
            <a:endParaRPr lang="en-US" sz="24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0142D4-4D04-418C-AA19-D5E2A901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260" y="1311188"/>
            <a:ext cx="2003049" cy="448775"/>
          </a:xfrm>
        </p:spPr>
        <p:txBody>
          <a:bodyPr vert="horz" lIns="9000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sz="1600" b="1">
                <a:latin typeface="+mn-lt"/>
                <a:ea typeface="Source Serif Pro"/>
                <a:cs typeface="Arial"/>
              </a:rPr>
              <a:t>Inhalt: 3 Teilpakete </a:t>
            </a:r>
            <a:endParaRPr lang="en-US"/>
          </a:p>
          <a:p>
            <a:pPr marL="0" indent="0">
              <a:buNone/>
            </a:pPr>
            <a:endParaRPr lang="de-DE" sz="1600">
              <a:latin typeface="Calibri" panose="020F0502020204030204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1DBCD6E-F45F-5B4D-A7DC-9E9432BDAD75}"/>
              </a:ext>
            </a:extLst>
          </p:cNvPr>
          <p:cNvGrpSpPr/>
          <p:nvPr/>
        </p:nvGrpSpPr>
        <p:grpSpPr>
          <a:xfrm>
            <a:off x="965376" y="1884218"/>
            <a:ext cx="3367616" cy="4092811"/>
            <a:chOff x="9307844" y="888659"/>
            <a:chExt cx="2884157" cy="409281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CB1AF30-6CEA-C049-95A9-B3114F422DC9}"/>
                </a:ext>
              </a:extLst>
            </p:cNvPr>
            <p:cNvSpPr/>
            <p:nvPr/>
          </p:nvSpPr>
          <p:spPr>
            <a:xfrm>
              <a:off x="9307845" y="888659"/>
              <a:ext cx="2884156" cy="4092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AA6033A-42C0-B64F-B239-22EC0FDF825A}"/>
                </a:ext>
              </a:extLst>
            </p:cNvPr>
            <p:cNvSpPr/>
            <p:nvPr/>
          </p:nvSpPr>
          <p:spPr>
            <a:xfrm>
              <a:off x="9307844" y="4900806"/>
              <a:ext cx="2884156" cy="80664"/>
            </a:xfrm>
            <a:prstGeom prst="rect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F86A793-052F-504C-AA0A-8040ECFEB900}"/>
                </a:ext>
              </a:extLst>
            </p:cNvPr>
            <p:cNvSpPr txBox="1"/>
            <p:nvPr/>
          </p:nvSpPr>
          <p:spPr>
            <a:xfrm>
              <a:off x="9380545" y="1019770"/>
              <a:ext cx="2738754" cy="36933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de-DE" b="1">
                  <a:cs typeface="Calibri"/>
                </a:rPr>
                <a:t>Erfassung &amp; Strukturierung der Bedarfe zur Darstellung der ökologischen Vorteilhaftigkeit </a:t>
              </a:r>
              <a:endParaRPr lang="en-US"/>
            </a:p>
            <a:p>
              <a:r>
                <a:rPr lang="de-DE">
                  <a:latin typeface="Source Sans Pro"/>
                  <a:ea typeface="Source Sans Pro"/>
                  <a:cs typeface="+mn-lt"/>
                </a:rPr>
                <a:t>(z.B. Ökolabels, ökologische Fußabdrücke, THG-Einsparung)</a:t>
              </a:r>
              <a:endParaRPr lang="en-US">
                <a:latin typeface="Source Sans Pro"/>
                <a:ea typeface="Source Sans Pro"/>
                <a:cs typeface="+mn-lt"/>
              </a:endParaRPr>
            </a:p>
            <a:p>
              <a:endParaRPr lang="de-DE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endParaRPr>
            </a:p>
            <a:p>
              <a:r>
                <a:rPr lang="de-DE">
                  <a:latin typeface="Source Sans Pro"/>
                  <a:ea typeface="Source Sans Pro"/>
                  <a:cs typeface="Calibri"/>
                </a:rPr>
                <a:t>Erfassung &amp; Strukturierung der Schulungsbedarfe (z.B. bei Datenerfassung, Berechnungs- und Bewertungsmethoden)</a:t>
              </a:r>
            </a:p>
            <a:p>
              <a:endParaRPr lang="de-DE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endParaRPr>
            </a:p>
            <a:p>
              <a:endParaRPr lang="de-DE">
                <a:latin typeface="Source Sans Pro"/>
                <a:ea typeface="Source Sans Pro"/>
                <a:cs typeface="Calibri"/>
              </a:endParaRPr>
            </a:p>
            <a:p>
              <a:r>
                <a:rPr lang="de-DE">
                  <a:latin typeface="Source Sans Pro"/>
                  <a:ea typeface="Source Sans Pro"/>
                  <a:cs typeface="Calibri"/>
                </a:rPr>
                <a:t>1 Workshop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62018A5-748C-8A49-8837-4C1B4337641A}"/>
              </a:ext>
            </a:extLst>
          </p:cNvPr>
          <p:cNvGrpSpPr/>
          <p:nvPr/>
        </p:nvGrpSpPr>
        <p:grpSpPr>
          <a:xfrm>
            <a:off x="4475780" y="1884216"/>
            <a:ext cx="3367616" cy="4092811"/>
            <a:chOff x="9307844" y="888659"/>
            <a:chExt cx="2884157" cy="4092811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1ACE475-087C-D843-BFB2-E67B1A0B9B78}"/>
                </a:ext>
              </a:extLst>
            </p:cNvPr>
            <p:cNvSpPr/>
            <p:nvPr/>
          </p:nvSpPr>
          <p:spPr>
            <a:xfrm>
              <a:off x="9307845" y="888659"/>
              <a:ext cx="2884156" cy="4092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87CD96F-FEA4-0A48-8061-B0ED1B37C3E5}"/>
                </a:ext>
              </a:extLst>
            </p:cNvPr>
            <p:cNvSpPr/>
            <p:nvPr/>
          </p:nvSpPr>
          <p:spPr>
            <a:xfrm>
              <a:off x="9307844" y="4900806"/>
              <a:ext cx="2884156" cy="80664"/>
            </a:xfrm>
            <a:prstGeom prst="rect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F522C2B9-511A-514D-8E86-3BB603502868}"/>
                </a:ext>
              </a:extLst>
            </p:cNvPr>
            <p:cNvSpPr txBox="1"/>
            <p:nvPr/>
          </p:nvSpPr>
          <p:spPr>
            <a:xfrm>
              <a:off x="9380545" y="1019770"/>
              <a:ext cx="2738754" cy="36933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de-DE" b="1">
                  <a:cs typeface="Calibri"/>
                </a:rPr>
                <a:t>Gezielte Wissenstransfer/ Schulung zu den Methoden der Nachhaltigkeitsbewertung:</a:t>
              </a:r>
            </a:p>
            <a:p>
              <a:endParaRPr lang="de-DE"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de-DE">
                  <a:cs typeface="Calibri"/>
                </a:rPr>
                <a:t>Erfassung/Qualität der Daten</a:t>
              </a:r>
            </a:p>
            <a:p>
              <a:pPr marL="285750" indent="-285750">
                <a:buFont typeface="Arial"/>
                <a:buChar char="•"/>
              </a:pPr>
              <a:r>
                <a:rPr lang="de-DE">
                  <a:cs typeface="Calibri"/>
                </a:rPr>
                <a:t>Wahl geeignetes Bewertungsinstruments</a:t>
              </a:r>
            </a:p>
            <a:p>
              <a:pPr marL="285750" indent="-285750">
                <a:buFont typeface="Arial"/>
                <a:buChar char="•"/>
              </a:pPr>
              <a:r>
                <a:rPr lang="de-DE">
                  <a:cs typeface="Calibri"/>
                </a:rPr>
                <a:t>Durchführung von Ökobilanzen</a:t>
              </a:r>
            </a:p>
            <a:p>
              <a:pPr marL="285750" indent="-285750">
                <a:buFont typeface="Arial"/>
                <a:buChar char="•"/>
              </a:pPr>
              <a:r>
                <a:rPr lang="de-DE">
                  <a:cs typeface="Calibri"/>
                </a:rPr>
                <a:t>Wahl v. Referenz/Zielwerten</a:t>
              </a:r>
            </a:p>
            <a:p>
              <a:pPr marL="285750" indent="-285750">
                <a:buFont typeface="Arial"/>
                <a:buChar char="•"/>
              </a:pPr>
              <a:r>
                <a:rPr lang="de-DE">
                  <a:cs typeface="Calibri"/>
                </a:rPr>
                <a:t>Aufbereitung der Ergebnisse</a:t>
              </a:r>
            </a:p>
            <a:p>
              <a:endParaRPr lang="de-DE">
                <a:cs typeface="Calibri"/>
              </a:endParaRPr>
            </a:p>
            <a:p>
              <a:r>
                <a:rPr lang="de-DE">
                  <a:cs typeface="Calibri"/>
                </a:rPr>
                <a:t>2 Workshops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CBEEF9C-1D2A-7C48-9068-0801050DA021}"/>
              </a:ext>
            </a:extLst>
          </p:cNvPr>
          <p:cNvGrpSpPr/>
          <p:nvPr/>
        </p:nvGrpSpPr>
        <p:grpSpPr>
          <a:xfrm>
            <a:off x="7986184" y="1884216"/>
            <a:ext cx="3367616" cy="4092811"/>
            <a:chOff x="9307844" y="888659"/>
            <a:chExt cx="2884157" cy="4092811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D70D8D2B-A059-764A-98C7-181358F98D0F}"/>
                </a:ext>
              </a:extLst>
            </p:cNvPr>
            <p:cNvSpPr/>
            <p:nvPr/>
          </p:nvSpPr>
          <p:spPr>
            <a:xfrm>
              <a:off x="9307845" y="888659"/>
              <a:ext cx="2884156" cy="4092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8092479B-67D6-BE44-89FF-C65B78BCC8D9}"/>
                </a:ext>
              </a:extLst>
            </p:cNvPr>
            <p:cNvSpPr/>
            <p:nvPr/>
          </p:nvSpPr>
          <p:spPr>
            <a:xfrm>
              <a:off x="9307844" y="4900806"/>
              <a:ext cx="2884156" cy="80664"/>
            </a:xfrm>
            <a:prstGeom prst="rect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A75C0-1CEB-8A4D-B45E-906796C7674D}"/>
                </a:ext>
              </a:extLst>
            </p:cNvPr>
            <p:cNvSpPr txBox="1"/>
            <p:nvPr/>
          </p:nvSpPr>
          <p:spPr>
            <a:xfrm>
              <a:off x="9380545" y="1019770"/>
              <a:ext cx="2738754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err="1"/>
                <a:t>How</a:t>
              </a:r>
              <a:r>
                <a:rPr lang="de-DE" b="1"/>
                <a:t>-</a:t>
              </a:r>
              <a:r>
                <a:rPr lang="de-DE" b="1" err="1"/>
                <a:t>to</a:t>
              </a:r>
              <a:r>
                <a:rPr lang="de-DE" b="1"/>
                <a:t>-Anleitungen mit Schritt- für-Schritt-Beschreibungen</a:t>
              </a:r>
              <a:endParaRPr lang="de-DE" b="1">
                <a:cs typeface="Calibri"/>
              </a:endParaRPr>
            </a:p>
            <a:p>
              <a:endParaRPr lang="de-DE">
                <a:cs typeface="Calibri"/>
              </a:endParaRPr>
            </a:p>
            <a:p>
              <a:r>
                <a:rPr lang="de-DE">
                  <a:cs typeface="Calibri"/>
                </a:rPr>
                <a:t>Leitfäden mit schrittweiser Anleitung zur Erzeugung von Nachhaltigkeitsinformationen (inkl. </a:t>
              </a:r>
              <a:r>
                <a:rPr lang="de-DE" err="1">
                  <a:cs typeface="Calibri"/>
                </a:rPr>
                <a:t>Hilftools</a:t>
              </a:r>
              <a:r>
                <a:rPr lang="de-DE">
                  <a:cs typeface="Calibri"/>
                </a:rPr>
                <a:t>)</a:t>
              </a:r>
            </a:p>
            <a:p>
              <a:endParaRPr lang="de-DE">
                <a:cs typeface="Calibri"/>
              </a:endParaRPr>
            </a:p>
            <a:p>
              <a:endParaRPr lang="de-DE">
                <a:cs typeface="Calibri"/>
              </a:endParaRPr>
            </a:p>
            <a:p>
              <a:endParaRPr lang="de-DE">
                <a:cs typeface="Calibri"/>
              </a:endParaRPr>
            </a:p>
            <a:p>
              <a:endParaRPr lang="de-DE">
                <a:cs typeface="Calibri"/>
              </a:endParaRPr>
            </a:p>
            <a:p>
              <a:r>
                <a:rPr lang="de-DE">
                  <a:cs typeface="Calibri"/>
                </a:rPr>
                <a:t>Leitfäden inkl. </a:t>
              </a:r>
              <a:r>
                <a:rPr lang="de-DE" err="1">
                  <a:cs typeface="Calibri"/>
                </a:rPr>
                <a:t>Hilftools</a:t>
              </a:r>
              <a:endParaRPr lang="de-DE"/>
            </a:p>
          </p:txBody>
        </p:sp>
      </p:grpSp>
      <p:pic>
        <p:nvPicPr>
          <p:cNvPr id="20" name="Picture 2" descr="DBFZ-Logos | Deutsches BiomasseforschungszentrumDeutsches  Biomasseforschungszentrum">
            <a:extLst>
              <a:ext uri="{FF2B5EF4-FFF2-40B4-BE49-F238E27FC236}">
                <a16:creationId xmlns:a16="http://schemas.microsoft.com/office/drawing/2014/main" id="{E5A22481-7B9C-4AF0-9338-409CEC04B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5" y="500785"/>
            <a:ext cx="1216349" cy="9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27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15FFB1-7594-4607-BC22-2FA9E9C4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de-DE" sz="3100">
                <a:latin typeface="Ubuntu"/>
                <a:ea typeface="Source Sans Pro"/>
                <a:cs typeface="Poppins SemiBold"/>
              </a:rPr>
              <a:t>LCA/Nachhaltigkeitsbewertung</a:t>
            </a:r>
            <a:endParaRPr lang="en-US" sz="31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0142D4-4D04-418C-AA19-D5E2A901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de-DE" sz="1700" b="1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Einladung zum ersten Nachhaltigkeitsworkshop 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1700" b="1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Wann?  </a:t>
            </a:r>
            <a:r>
              <a:rPr lang="de-DE" sz="170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12.5. Bündnistreffen Nachmittag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1700" b="1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Wie? </a:t>
            </a:r>
            <a:r>
              <a:rPr lang="de-DE" sz="170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Präsenzveranstaltung zum Nachfragen, Diskutieren, Strukturieren und Austauschen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1700" b="1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Was? </a:t>
            </a:r>
            <a:endParaRPr lang="de-DE"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de-DE" sz="170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Bedarfe Nachhaltigkeitsinformationen und Schulungsbedarfe </a:t>
            </a:r>
            <a:endParaRPr lang="de-DE"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de-DE" sz="170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Strukturierung und Bündelung der Bedarfe</a:t>
            </a:r>
            <a:endParaRPr lang="de-DE"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03D66CE-0A4B-4274-B3C4-DDCCF81C4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55" r="2529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280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33D1A9-A00B-4E12-81EF-96F043770225}"/>
              </a:ext>
            </a:extLst>
          </p:cNvPr>
          <p:cNvSpPr/>
          <p:nvPr/>
        </p:nvSpPr>
        <p:spPr>
          <a:xfrm>
            <a:off x="836243" y="3535107"/>
            <a:ext cx="8807939" cy="29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9649691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 Willkommen und Intro jedes Teilnehmers (3#)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13:30 Vorstellung neuer Partner</a:t>
            </a: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Zeitschienen &amp; Terminkalender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14:15 Kurzvorstellung Rahmenprojekt III: Wirksamkeitsmonitoring &amp; Nachhaltigkeitsbewertung: 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14:45 Kurzes Wrap-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Projekte und Aktivitäten in den Dialoggruppen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Aktuellen Ausschreibungsrunde &amp; Bewertungsverfahren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15:05 Industrielle Bioökonomie – aktuelle Ausschreibung </a:t>
            </a:r>
            <a:r>
              <a:rPr lang="de-DE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BMWi</a:t>
            </a:r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cs typeface="Times New Roman" panose="02020603050405020304" pitchFamily="18" charset="0"/>
              </a:rPr>
              <a:t>15:10 Erweiterte Steckbriefe &amp; Firmenpräsentationen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Organisatorisches: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Livetest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wichtige Events</a:t>
            </a:r>
            <a:endParaRPr lang="de-DE" sz="4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0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B91AA-725A-42FD-AA39-56B334D0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Projekte und Aktivitäten in den Dialoggruppen</a:t>
            </a:r>
            <a:r>
              <a:rPr lang="de-DE" sz="360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954A54-CC0D-4C3F-8292-C26C3A7A6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49747"/>
            <a:ext cx="3726622" cy="4105835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1400" b="1" u="sng">
                <a:latin typeface="Source Serif Pro"/>
                <a:ea typeface="Source Serif Pro"/>
                <a:cs typeface="Arial"/>
              </a:rPr>
              <a:t>Allgemeines</a:t>
            </a:r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Festlegung Arbeits- und 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Abstimmungsrhytmus</a:t>
            </a:r>
            <a:r>
              <a:rPr lang="de-DE" sz="1400">
                <a:latin typeface="Source Serif Pro"/>
                <a:ea typeface="Source Serif Pro"/>
                <a:cs typeface="Arial"/>
              </a:rPr>
              <a:t> </a:t>
            </a:r>
            <a:endParaRPr lang="de-DE" sz="1400"/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Information aus dem Innovationsmanagement</a:t>
            </a:r>
            <a:endParaRPr lang="de-DE" sz="1400"/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Stand der sich anbahnenden Skizzen</a:t>
            </a:r>
            <a:endParaRPr lang="de-DE" sz="1400"/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Vorstellung Marktrecherchetool</a:t>
            </a:r>
            <a:endParaRPr lang="de-DE" sz="1400"/>
          </a:p>
          <a:p>
            <a:pPr>
              <a:buFont typeface="Wingdings" panose="020B0604020202020204" pitchFamily="34" charset="0"/>
              <a:buChar char="ü"/>
            </a:pPr>
            <a:endParaRPr lang="de-DE" sz="1400" b="1"/>
          </a:p>
          <a:p>
            <a:pPr marL="0" indent="0">
              <a:buNone/>
            </a:pPr>
            <a:endParaRPr lang="de-DE" sz="140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2F1572B-10E8-4E0E-98EA-5FD474A01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00" b="26937" l="73317" r="84400">
                        <a14:foregroundMark x1="77081" y1="23415" x2="77081" y2="23415"/>
                        <a14:foregroundMark x1="83563" y1="19073" x2="83563" y2="19073"/>
                        <a14:foregroundMark x1="82601" y1="17899" x2="82601" y2="17899"/>
                        <a14:foregroundMark x1="75199" y1="21831" x2="75199" y2="21831"/>
                        <a14:foregroundMark x1="76286" y1="21420" x2="76286" y2="21420"/>
                        <a14:foregroundMark x1="76913" y1="21596" x2="76913" y2="21596"/>
                        <a14:foregroundMark x1="78126" y1="21596" x2="78126" y2="21596"/>
                        <a14:foregroundMark x1="78545" y1="22007" x2="78545" y2="22007"/>
                        <a14:foregroundMark x1="80427" y1="22242" x2="80427" y2="22242"/>
                        <a14:foregroundMark x1="81012" y1="21772" x2="81012" y2="21772"/>
                        <a14:foregroundMark x1="81598" y1="21655" x2="81598" y2="21655"/>
                        <a14:foregroundMark x1="82852" y1="21831" x2="82852" y2="21831"/>
                        <a14:foregroundMark x1="83898" y1="22007" x2="83898" y2="22007"/>
                        <a14:foregroundMark x1="75157" y1="19484" x2="75157" y2="19484"/>
                        <a14:foregroundMark x1="75575" y1="19660" x2="75575" y2="19660"/>
                        <a14:foregroundMark x1="76537" y1="19601" x2="76537" y2="19601"/>
                        <a14:foregroundMark x1="79339" y1="19484" x2="79339" y2="19484"/>
                        <a14:foregroundMark x1="79674" y1="19601" x2="79674" y2="19601"/>
                        <a14:foregroundMark x1="79674" y1="19190" x2="79674" y2="19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7" t="14931" r="15073" b="71701"/>
          <a:stretch/>
        </p:blipFill>
        <p:spPr bwMode="auto">
          <a:xfrm>
            <a:off x="4124940" y="2010086"/>
            <a:ext cx="1524000" cy="127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FDBB694-34DA-49C4-847C-CB80C55DA8DE}"/>
              </a:ext>
            </a:extLst>
          </p:cNvPr>
          <p:cNvSpPr txBox="1">
            <a:spLocks/>
          </p:cNvSpPr>
          <p:nvPr/>
        </p:nvSpPr>
        <p:spPr>
          <a:xfrm>
            <a:off x="4365746" y="3055572"/>
            <a:ext cx="3589979" cy="3698196"/>
          </a:xfrm>
          <a:prstGeom prst="rect">
            <a:avLst/>
          </a:prstGeom>
        </p:spPr>
        <p:txBody>
          <a:bodyPr vert="horz" lIns="9000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,Sans-Serif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Vorstellung neuer Teilnehmer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de-DE" sz="1400">
                <a:latin typeface="Source Serif Pro"/>
                <a:ea typeface="Source Serif Pro"/>
                <a:cs typeface="Arial"/>
              </a:rPr>
              <a:t>Dr. Iris Kruppke, TU Dresden 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de-DE" sz="1400">
                <a:latin typeface="Source Serif Pro"/>
                <a:ea typeface="Source Serif Pro"/>
                <a:cs typeface="Arial"/>
              </a:rPr>
              <a:t>Axel 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Wähling</a:t>
            </a:r>
            <a:r>
              <a:rPr lang="de-DE" sz="1400">
                <a:latin typeface="Source Serif Pro"/>
                <a:ea typeface="Source Serif Pro"/>
                <a:cs typeface="Arial"/>
              </a:rPr>
              <a:t>, </a:t>
            </a:r>
            <a:r>
              <a:rPr lang="en-US" sz="1400">
                <a:latin typeface="Source Serif Pro"/>
                <a:ea typeface="Source Serif Pro"/>
                <a:cs typeface="Arial"/>
              </a:rPr>
              <a:t>NIG </a:t>
            </a:r>
            <a:r>
              <a:rPr lang="en-US" sz="1400" err="1">
                <a:latin typeface="Source Serif Pro"/>
                <a:ea typeface="Source Serif Pro"/>
                <a:cs typeface="Arial"/>
              </a:rPr>
              <a:t>Nahrungs-Ingenieurtechnik</a:t>
            </a:r>
            <a:r>
              <a:rPr lang="en-US" sz="1400">
                <a:latin typeface="Source Serif Pro"/>
                <a:ea typeface="Source Serif Pro"/>
                <a:cs typeface="Arial"/>
              </a:rPr>
              <a:t> GmbH</a:t>
            </a:r>
            <a:r>
              <a:rPr lang="de-DE" sz="1400">
                <a:latin typeface="Source Serif Pro"/>
                <a:ea typeface="Source Serif Pro"/>
                <a:cs typeface="Arial"/>
              </a:rPr>
              <a:t> </a:t>
            </a:r>
            <a:endParaRPr lang="de-DE"/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 err="1">
                <a:latin typeface="Source Serif Pro"/>
                <a:ea typeface="Source Serif Pro"/>
                <a:cs typeface="Arial"/>
              </a:rPr>
              <a:t>Projektpitch</a:t>
            </a:r>
            <a:r>
              <a:rPr lang="de-DE" sz="1400">
                <a:latin typeface="Source Serif Pro"/>
                <a:ea typeface="Source Serif Pro"/>
                <a:cs typeface="Arial"/>
              </a:rPr>
              <a:t> 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ProPec</a:t>
            </a:r>
            <a:r>
              <a:rPr lang="de-DE" sz="1400">
                <a:latin typeface="Source Serif Pro"/>
                <a:ea typeface="Source Serif Pro"/>
                <a:cs typeface="Arial"/>
              </a:rPr>
              <a:t>: Extraktion von Pektin aus Zuckerrübenschnitzeln für die pharmazeutische Anwendung, Fraunhofer CBP und HV-Polysaccharides</a:t>
            </a:r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>
              <a:buFont typeface="Wingdings" panose="020B0604020202020204" pitchFamily="34" charset="0"/>
              <a:buChar char="ü"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1400">
              <a:latin typeface="Source Serif Pro"/>
              <a:ea typeface="Source Serif Pro"/>
              <a:cs typeface="Arial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B438A8B-8CE7-411B-BA13-1E96AFE9F319}"/>
              </a:ext>
            </a:extLst>
          </p:cNvPr>
          <p:cNvSpPr txBox="1">
            <a:spLocks/>
          </p:cNvSpPr>
          <p:nvPr/>
        </p:nvSpPr>
        <p:spPr>
          <a:xfrm>
            <a:off x="8202960" y="3055571"/>
            <a:ext cx="3653476" cy="3652838"/>
          </a:xfrm>
          <a:prstGeom prst="rect">
            <a:avLst/>
          </a:prstGeom>
        </p:spPr>
        <p:txBody>
          <a:bodyPr vert="horz" lIns="9000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Vorstellung neuer Teilnehmer</a:t>
            </a:r>
            <a:endParaRPr lang="de-DE"/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 sz="1400">
                <a:latin typeface="Source Serif Pro"/>
                <a:ea typeface="Source Serif Pro"/>
                <a:cs typeface="Arial"/>
              </a:rPr>
              <a:t>Carsten Niemann, Bio </a:t>
            </a:r>
            <a:r>
              <a:rPr lang="en-US" sz="1400" err="1">
                <a:latin typeface="Source Serif Pro"/>
                <a:ea typeface="Source Serif Pro"/>
                <a:cs typeface="Arial"/>
              </a:rPr>
              <a:t>Kartoffel</a:t>
            </a:r>
            <a:r>
              <a:rPr lang="en-US" sz="1400">
                <a:latin typeface="Source Serif Pro"/>
                <a:ea typeface="Source Serif Pro"/>
                <a:cs typeface="Arial"/>
              </a:rPr>
              <a:t> Nord GmbH &amp; Co. KG</a:t>
            </a:r>
            <a:endParaRPr lang="de-DE" sz="1400">
              <a:latin typeface="Source Serif Pro"/>
              <a:ea typeface="Source Serif Pro"/>
              <a:cs typeface="Arial"/>
            </a:endParaRP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de-DE" sz="1400">
                <a:latin typeface="Source Serif Pro"/>
                <a:ea typeface="Source Serif Pro"/>
                <a:cs typeface="Arial"/>
              </a:rPr>
              <a:t>Axel 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Wähling</a:t>
            </a:r>
            <a:r>
              <a:rPr lang="de-DE" sz="1400">
                <a:latin typeface="Source Serif Pro"/>
                <a:ea typeface="Source Serif Pro"/>
                <a:cs typeface="Arial"/>
              </a:rPr>
              <a:t>, </a:t>
            </a:r>
            <a:r>
              <a:rPr lang="en-US" sz="1400">
                <a:latin typeface="Source Serif Pro"/>
                <a:ea typeface="Source Serif Pro"/>
                <a:cs typeface="Arial"/>
              </a:rPr>
              <a:t>NIG </a:t>
            </a:r>
            <a:r>
              <a:rPr lang="en-US" sz="1400" err="1">
                <a:latin typeface="Source Serif Pro"/>
                <a:ea typeface="Source Serif Pro"/>
                <a:cs typeface="Arial"/>
              </a:rPr>
              <a:t>Nahrungs-Ingenieurtechnik</a:t>
            </a:r>
            <a:r>
              <a:rPr lang="en-US" sz="1400">
                <a:latin typeface="Source Serif Pro"/>
                <a:ea typeface="Source Serif Pro"/>
                <a:cs typeface="Arial"/>
              </a:rPr>
              <a:t> GmbH</a:t>
            </a:r>
            <a:r>
              <a:rPr lang="de-DE" sz="1400">
                <a:latin typeface="Source Serif Pro"/>
                <a:ea typeface="Source Serif Pro"/>
                <a:cs typeface="Arial"/>
              </a:rPr>
              <a:t> </a:t>
            </a:r>
            <a:endParaRPr lang="de-DE"/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Besprechung inhaltliche Ausrichtung der Dialoggruppe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>
              <a:buFont typeface="Wingdings" panose="020B0604020202020204" pitchFamily="34" charset="0"/>
              <a:buChar char="ü"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 marL="0" indent="0">
              <a:buNone/>
            </a:pPr>
            <a:endParaRPr lang="de-DE" sz="1400">
              <a:latin typeface="Source Serif Pro"/>
              <a:ea typeface="Source Serif Pro"/>
              <a:cs typeface="Arial"/>
            </a:endParaRPr>
          </a:p>
        </p:txBody>
      </p:sp>
      <p:pic>
        <p:nvPicPr>
          <p:cNvPr id="4" name="Picture 2" descr="Ein Bild, das Text, ClipArt enthält.&#10;&#10;Beschreibung automatisch generiert.">
            <a:extLst>
              <a:ext uri="{FF2B5EF4-FFF2-40B4-BE49-F238E27FC236}">
                <a16:creationId xmlns:a16="http://schemas.microsoft.com/office/drawing/2014/main" id="{CA7032AA-DC84-4676-84C6-21804CE40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1" b="16901" l="73484" r="84651">
                        <a14:foregroundMark x1="83312" y1="11033" x2="83312" y2="11033"/>
                        <a14:foregroundMark x1="74906" y1="11385" x2="74906" y2="11385"/>
                        <a14:foregroundMark x1="75659" y1="11737" x2="75659" y2="11737"/>
                        <a14:foregroundMark x1="76453" y1="11385" x2="76453" y2="11385"/>
                        <a14:foregroundMark x1="80678" y1="8979" x2="80678" y2="8979"/>
                        <a14:foregroundMark x1="77206" y1="11033" x2="77206" y2="11033"/>
                        <a14:foregroundMark x1="77917" y1="11385" x2="77917" y2="11385"/>
                        <a14:foregroundMark x1="78754" y1="11561" x2="78754" y2="11561"/>
                        <a14:foregroundMark x1="79423" y1="11972" x2="79423" y2="11972"/>
                        <a14:foregroundMark x1="80050" y1="11620" x2="80050" y2="11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08" t="6794" r="13923" b="81947"/>
          <a:stretch/>
        </p:blipFill>
        <p:spPr bwMode="auto">
          <a:xfrm>
            <a:off x="7959648" y="2013771"/>
            <a:ext cx="1973443" cy="113348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463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B91AA-725A-42FD-AA39-56B334D0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Projekte und Aktivitäten in den Dialoggruppen</a:t>
            </a:r>
            <a:r>
              <a:rPr lang="de-DE" sz="360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954A54-CC0D-4C3F-8292-C26C3A7A6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78111"/>
            <a:ext cx="3794141" cy="4115480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1400" b="1" u="sng">
                <a:latin typeface="Source Serif Pro"/>
                <a:ea typeface="Source Serif Pro"/>
                <a:cs typeface="Arial"/>
              </a:rPr>
              <a:t>Allgemeines</a:t>
            </a:r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Festlegung Arbeits- und 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Abstimmungsrhytmus</a:t>
            </a:r>
            <a:r>
              <a:rPr lang="de-DE" sz="1400">
                <a:latin typeface="Source Serif Pro"/>
                <a:ea typeface="Source Serif Pro"/>
                <a:cs typeface="Arial"/>
              </a:rPr>
              <a:t> </a:t>
            </a:r>
            <a:endParaRPr lang="de-DE" sz="1400"/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Information aus dem Innovationsmanagement</a:t>
            </a:r>
            <a:endParaRPr lang="de-DE" sz="1400"/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Stand der sich anbahnenden Skizzen</a:t>
            </a:r>
            <a:endParaRPr lang="de-DE" sz="1400"/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Vorstellung Marktrecherchetool</a:t>
            </a:r>
            <a:endParaRPr lang="de-DE" sz="1400"/>
          </a:p>
          <a:p>
            <a:pPr>
              <a:buFont typeface="Wingdings" panose="020B0604020202020204" pitchFamily="34" charset="0"/>
              <a:buChar char="ü"/>
            </a:pPr>
            <a:endParaRPr lang="de-DE" sz="1400" b="1"/>
          </a:p>
          <a:p>
            <a:pPr marL="0" indent="0">
              <a:buNone/>
            </a:pPr>
            <a:endParaRPr lang="de-DE" sz="140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FDBB694-34DA-49C4-847C-CB80C55DA8DE}"/>
              </a:ext>
            </a:extLst>
          </p:cNvPr>
          <p:cNvSpPr txBox="1">
            <a:spLocks/>
          </p:cNvSpPr>
          <p:nvPr/>
        </p:nvSpPr>
        <p:spPr>
          <a:xfrm>
            <a:off x="4433265" y="3093581"/>
            <a:ext cx="3589979" cy="3698196"/>
          </a:xfrm>
          <a:prstGeom prst="rect">
            <a:avLst/>
          </a:prstGeom>
        </p:spPr>
        <p:txBody>
          <a:bodyPr vert="horz" lIns="9000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,Sans-Serif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Vorstellung neuer Teilnehmer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de-DE" sz="1400">
                <a:latin typeface="Source Serif Pro"/>
                <a:ea typeface="Source Serif Pro"/>
                <a:cs typeface="Arial"/>
              </a:rPr>
              <a:t>Gerhard Müller, PD-Group</a:t>
            </a:r>
            <a:endParaRPr lang="de-DE"/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de-DE" sz="1400">
                <a:latin typeface="Source Serif Pro"/>
                <a:ea typeface="Source Serif Pro"/>
                <a:cs typeface="Arial"/>
              </a:rPr>
              <a:t>Peter Wandelt, 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AgrentecUG</a:t>
            </a:r>
            <a:endParaRPr lang="de-DE" err="1"/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de-DE" sz="1400">
                <a:latin typeface="Source Serif Pro"/>
                <a:ea typeface="Source Serif Pro"/>
                <a:cs typeface="Arial"/>
              </a:rPr>
              <a:t>Axel 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Wähling</a:t>
            </a:r>
            <a:r>
              <a:rPr lang="de-DE" sz="1400">
                <a:latin typeface="Source Serif Pro"/>
                <a:ea typeface="Source Serif Pro"/>
                <a:cs typeface="Arial"/>
              </a:rPr>
              <a:t>, NIG Nahrungs-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IngenieurtechnikGmbH</a:t>
            </a:r>
            <a:r>
              <a:rPr lang="de-DE" sz="1400">
                <a:latin typeface="Source Serif Pro"/>
                <a:ea typeface="Source Serif Pro"/>
                <a:cs typeface="Arial"/>
              </a:rPr>
              <a:t> </a:t>
            </a:r>
            <a:endParaRPr lang="de-DE"/>
          </a:p>
          <a:p>
            <a:pPr marL="0" indent="0">
              <a:lnSpc>
                <a:spcPct val="100000"/>
              </a:lnSpc>
              <a:buNone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>
              <a:buFont typeface="Wingdings" panose="020B0604020202020204" pitchFamily="34" charset="0"/>
              <a:buChar char="ü"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1400">
              <a:latin typeface="Source Serif Pro"/>
              <a:ea typeface="Source Serif Pro"/>
              <a:cs typeface="Arial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B438A8B-8CE7-411B-BA13-1E96AFE9F319}"/>
              </a:ext>
            </a:extLst>
          </p:cNvPr>
          <p:cNvSpPr txBox="1">
            <a:spLocks/>
          </p:cNvSpPr>
          <p:nvPr/>
        </p:nvSpPr>
        <p:spPr>
          <a:xfrm>
            <a:off x="8270479" y="3093580"/>
            <a:ext cx="3653476" cy="3652838"/>
          </a:xfrm>
          <a:prstGeom prst="rect">
            <a:avLst/>
          </a:prstGeom>
        </p:spPr>
        <p:txBody>
          <a:bodyPr vert="horz" lIns="9000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Vorstellung neuer Teilnehmer</a:t>
            </a:r>
            <a:endParaRPr lang="de-DE"/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de-DE" sz="1400">
                <a:latin typeface="Source Serif Pro"/>
                <a:ea typeface="Source Serif Pro"/>
                <a:cs typeface="Arial"/>
              </a:rPr>
              <a:t>Thomas Fuß, 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Schuite</a:t>
            </a:r>
            <a:r>
              <a:rPr lang="de-DE" sz="1400">
                <a:latin typeface="Source Serif Pro"/>
                <a:ea typeface="Source Serif Pro"/>
                <a:cs typeface="Arial"/>
              </a:rPr>
              <a:t> &amp; 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Schuite</a:t>
            </a:r>
            <a:r>
              <a:rPr lang="de-DE" sz="1400">
                <a:latin typeface="Source Serif Pro"/>
                <a:ea typeface="Source Serif Pro"/>
                <a:cs typeface="Arial"/>
              </a:rPr>
              <a:t> Druckfarben GmbH 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de-DE" sz="1400">
                <a:latin typeface="Source Serif Pro"/>
                <a:ea typeface="Source Serif Pro"/>
                <a:cs typeface="Arial"/>
              </a:rPr>
              <a:t>Axel </a:t>
            </a:r>
            <a:r>
              <a:rPr lang="de-DE" sz="1400" err="1">
                <a:latin typeface="Source Serif Pro"/>
                <a:ea typeface="Source Serif Pro"/>
                <a:cs typeface="Arial"/>
              </a:rPr>
              <a:t>Wähling</a:t>
            </a:r>
            <a:r>
              <a:rPr lang="de-DE" sz="1400">
                <a:latin typeface="Source Serif Pro"/>
                <a:ea typeface="Source Serif Pro"/>
                <a:cs typeface="Arial"/>
              </a:rPr>
              <a:t>, </a:t>
            </a:r>
            <a:r>
              <a:rPr lang="en-US" sz="1400">
                <a:latin typeface="Source Serif Pro"/>
                <a:ea typeface="Source Serif Pro"/>
                <a:cs typeface="Arial"/>
              </a:rPr>
              <a:t>NIG </a:t>
            </a:r>
            <a:r>
              <a:rPr lang="en-US" sz="1400" err="1">
                <a:latin typeface="Source Serif Pro"/>
                <a:ea typeface="Source Serif Pro"/>
                <a:cs typeface="Arial"/>
              </a:rPr>
              <a:t>Nahrungs-Ingenieurtechnik</a:t>
            </a:r>
            <a:r>
              <a:rPr lang="en-US" sz="1400">
                <a:latin typeface="Source Serif Pro"/>
                <a:ea typeface="Source Serif Pro"/>
                <a:cs typeface="Arial"/>
              </a:rPr>
              <a:t> GmbH</a:t>
            </a:r>
            <a:r>
              <a:rPr lang="de-DE" sz="1400">
                <a:latin typeface="Source Serif Pro"/>
                <a:ea typeface="Source Serif Pro"/>
                <a:cs typeface="Arial"/>
              </a:rPr>
              <a:t> </a:t>
            </a:r>
            <a:endParaRPr lang="de-DE"/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de-DE" sz="1400">
                <a:latin typeface="Source Serif Pro"/>
                <a:ea typeface="Source Serif Pro"/>
                <a:cs typeface="Arial"/>
              </a:rPr>
              <a:t>Besprechung inhaltliche Ausrichtung der Dialoggruppe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ü"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>
              <a:buFont typeface="Wingdings" panose="020B0604020202020204" pitchFamily="34" charset="0"/>
              <a:buChar char="ü"/>
            </a:pPr>
            <a:endParaRPr lang="de-DE" sz="1400">
              <a:latin typeface="Source Serif Pro"/>
              <a:ea typeface="Source Serif Pro"/>
              <a:cs typeface="Arial"/>
            </a:endParaRPr>
          </a:p>
          <a:p>
            <a:pPr marL="0" indent="0">
              <a:buNone/>
            </a:pPr>
            <a:endParaRPr lang="de-DE" sz="1400">
              <a:latin typeface="Source Serif Pro"/>
              <a:ea typeface="Source Serif Pro"/>
              <a:cs typeface="Arial"/>
            </a:endParaRPr>
          </a:p>
        </p:txBody>
      </p:sp>
      <p:pic>
        <p:nvPicPr>
          <p:cNvPr id="9" name="Picture 2" descr="Ein Bild, das Text enthält.&#10;&#10;Beschreibung automatisch generiert.">
            <a:extLst>
              <a:ext uri="{FF2B5EF4-FFF2-40B4-BE49-F238E27FC236}">
                <a16:creationId xmlns:a16="http://schemas.microsoft.com/office/drawing/2014/main" id="{02901712-9263-450E-A1C6-FF8A6A99C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7" b="24824" l="85655" r="96361">
                        <a14:foregroundMark x1="87160" y1="20129" x2="87160" y2="20129"/>
                        <a14:foregroundMark x1="88749" y1="20657" x2="88749" y2="20657"/>
                        <a14:foregroundMark x1="89586" y1="20364" x2="89586" y2="20364"/>
                        <a14:foregroundMark x1="90715" y1="20481" x2="90715" y2="20481"/>
                        <a14:foregroundMark x1="91552" y1="20657" x2="91552" y2="20657"/>
                        <a14:foregroundMark x1="92430" y1="20481" x2="92430" y2="20481"/>
                        <a14:foregroundMark x1="93559" y1="20129" x2="93559" y2="20129"/>
                        <a14:foregroundMark x1="88959" y1="18369" x2="88959" y2="18369"/>
                        <a14:foregroundMark x1="89586" y1="18603" x2="89586" y2="18603"/>
                        <a14:foregroundMark x1="89586" y1="18192" x2="89586" y2="18192"/>
                        <a14:foregroundMark x1="90882" y1="18251" x2="90882" y2="18251"/>
                        <a14:foregroundMark x1="93057" y1="16960" x2="93057" y2="16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27" t="14931" r="3462" b="74973"/>
          <a:stretch/>
        </p:blipFill>
        <p:spPr bwMode="auto">
          <a:xfrm>
            <a:off x="4434025" y="2049465"/>
            <a:ext cx="1482165" cy="98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Ein Bild, das Text, ClipArt enthält.&#10;&#10;Beschreibung automatisch generiert.">
            <a:extLst>
              <a:ext uri="{FF2B5EF4-FFF2-40B4-BE49-F238E27FC236}">
                <a16:creationId xmlns:a16="http://schemas.microsoft.com/office/drawing/2014/main" id="{E04E0D76-52BC-4B54-9CAF-828103E7F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60" b="15669" l="85822" r="96320">
                        <a14:foregroundMark x1="92723" y1="10270" x2="92723" y2="10270"/>
                        <a14:foregroundMark x1="92221" y1="13380" x2="92221" y2="13380"/>
                        <a14:foregroundMark x1="93225" y1="13556" x2="93225" y2="13556"/>
                        <a14:foregroundMark x1="93225" y1="12031" x2="93225" y2="12031"/>
                        <a14:foregroundMark x1="93225" y1="11972" x2="93225" y2="11972"/>
                        <a14:foregroundMark x1="93601" y1="9977" x2="93601" y2="9977"/>
                        <a14:foregroundMark x1="93685" y1="11092" x2="93685" y2="11092"/>
                        <a14:foregroundMark x1="87620" y1="10622" x2="87620" y2="10622"/>
                        <a14:foregroundMark x1="88415" y1="10974" x2="88415" y2="10974"/>
                        <a14:foregroundMark x1="88875" y1="11092" x2="88875" y2="11092"/>
                        <a14:foregroundMark x1="89460" y1="10505" x2="89460" y2="10505"/>
                        <a14:foregroundMark x1="89962" y1="10739" x2="89962" y2="10739"/>
                        <a14:foregroundMark x1="91133" y1="10094" x2="91133" y2="10094"/>
                        <a14:foregroundMark x1="93685" y1="12031" x2="93685" y2="12031"/>
                        <a14:foregroundMark x1="92137" y1="11737" x2="92137" y2="11737"/>
                        <a14:backgroundMark x1="93099" y1="11326" x2="93099" y2="11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72" t="6153" r="3620" b="83256"/>
          <a:stretch/>
        </p:blipFill>
        <p:spPr bwMode="auto">
          <a:xfrm>
            <a:off x="8028700" y="2014771"/>
            <a:ext cx="1650549" cy="10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8922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B91AA-725A-42FD-AA39-56B334D0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Projekte und Aktivitäten in den Dialoggruppen</a:t>
            </a:r>
            <a:r>
              <a:rPr lang="de-DE" sz="3600"/>
              <a:t> </a:t>
            </a:r>
          </a:p>
        </p:txBody>
      </p:sp>
      <p:pic>
        <p:nvPicPr>
          <p:cNvPr id="18" name="Grafik 18">
            <a:extLst>
              <a:ext uri="{FF2B5EF4-FFF2-40B4-BE49-F238E27FC236}">
                <a16:creationId xmlns:a16="http://schemas.microsoft.com/office/drawing/2014/main" id="{DDC04FB4-CBA3-4FFB-AF09-AFA9FB439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979" y="1409662"/>
            <a:ext cx="4392591" cy="5446930"/>
          </a:xfrm>
          <a:prstGeom prst="rect">
            <a:avLst/>
          </a:prstGeom>
        </p:spPr>
      </p:pic>
      <p:sp>
        <p:nvSpPr>
          <p:cNvPr id="5" name="Rechteck: gefaltete Ecke 4">
            <a:extLst>
              <a:ext uri="{FF2B5EF4-FFF2-40B4-BE49-F238E27FC236}">
                <a16:creationId xmlns:a16="http://schemas.microsoft.com/office/drawing/2014/main" id="{441DA4CD-8BED-4E42-97B9-3168B5894584}"/>
              </a:ext>
            </a:extLst>
          </p:cNvPr>
          <p:cNvSpPr/>
          <p:nvPr/>
        </p:nvSpPr>
        <p:spPr>
          <a:xfrm>
            <a:off x="3592130" y="1928269"/>
            <a:ext cx="3202327" cy="186159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137160" rIns="228600" bIns="45720" rtlCol="0" anchor="t"/>
          <a:lstStyle/>
          <a:p>
            <a:r>
              <a:rPr lang="de-DE" sz="1600" b="1">
                <a:latin typeface="Calibri"/>
              </a:rPr>
              <a:t>Erstellen von Partnerprofilen</a:t>
            </a:r>
            <a:r>
              <a:rPr lang="de-DE" sz="1600" b="1">
                <a:latin typeface="Calibri"/>
                <a:ea typeface="Calibri"/>
                <a:cs typeface="Calibri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de-DE" sz="1600">
                <a:cs typeface="Calibri"/>
              </a:rPr>
              <a:t>In welcher Form und wie soll die Ablage und Vernetzung erfolgen</a:t>
            </a:r>
          </a:p>
        </p:txBody>
      </p:sp>
      <p:sp>
        <p:nvSpPr>
          <p:cNvPr id="7" name="Rechteck: gefaltete Ecke 6">
            <a:extLst>
              <a:ext uri="{FF2B5EF4-FFF2-40B4-BE49-F238E27FC236}">
                <a16:creationId xmlns:a16="http://schemas.microsoft.com/office/drawing/2014/main" id="{B53CC2E4-1C71-48EA-A98A-9A34FF6B628C}"/>
              </a:ext>
            </a:extLst>
          </p:cNvPr>
          <p:cNvSpPr/>
          <p:nvPr/>
        </p:nvSpPr>
        <p:spPr>
          <a:xfrm>
            <a:off x="7488940" y="1928268"/>
            <a:ext cx="3173390" cy="1861595"/>
          </a:xfrm>
          <a:prstGeom prst="foldedCorner">
            <a:avLst/>
          </a:prstGeom>
          <a:solidFill>
            <a:srgbClr val="08A1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137160" rIns="228600" bIns="45720" rtlCol="0" anchor="t"/>
          <a:lstStyle/>
          <a:p>
            <a:r>
              <a:rPr lang="de-DE" sz="1600" b="1">
                <a:latin typeface="Calibri"/>
                <a:ea typeface="Calibri"/>
                <a:cs typeface="Calibri"/>
              </a:rPr>
              <a:t>Challenges</a:t>
            </a:r>
          </a:p>
          <a:p>
            <a:pPr marL="285750" indent="-285750">
              <a:buFont typeface="Arial"/>
              <a:buChar char="•"/>
            </a:pPr>
            <a:r>
              <a:rPr lang="de-DE" sz="1600">
                <a:cs typeface="Calibri"/>
              </a:rPr>
              <a:t>Prinzipiell positives Feedback</a:t>
            </a:r>
          </a:p>
          <a:p>
            <a:pPr marL="285750" indent="-285750">
              <a:buFont typeface="Arial"/>
              <a:buChar char="•"/>
            </a:pPr>
            <a:r>
              <a:rPr lang="de-DE" sz="1600">
                <a:cs typeface="Calibri"/>
              </a:rPr>
              <a:t>Frühzeitige Sammlung!</a:t>
            </a:r>
          </a:p>
          <a:p>
            <a:pPr marL="285750" indent="-285750">
              <a:buFont typeface="Arial"/>
              <a:buChar char="•"/>
            </a:pPr>
            <a:r>
              <a:rPr lang="de-DE" sz="1600">
                <a:cs typeface="Calibri"/>
              </a:rPr>
              <a:t>Herausforderung der nachhaltigen Vernetzung</a:t>
            </a:r>
          </a:p>
          <a:p>
            <a:pPr marL="285750" indent="-285750">
              <a:buFont typeface="Arial"/>
              <a:buChar char="•"/>
            </a:pPr>
            <a:r>
              <a:rPr lang="de-DE" sz="1600">
                <a:cs typeface="Calibri"/>
              </a:rPr>
              <a:t>Virtuelle Pinnwand?</a:t>
            </a:r>
          </a:p>
        </p:txBody>
      </p:sp>
      <p:sp>
        <p:nvSpPr>
          <p:cNvPr id="8" name="Rechteck: gefaltete Ecke 7">
            <a:extLst>
              <a:ext uri="{FF2B5EF4-FFF2-40B4-BE49-F238E27FC236}">
                <a16:creationId xmlns:a16="http://schemas.microsoft.com/office/drawing/2014/main" id="{3390C410-6C50-4A90-AAC2-D6248C43028D}"/>
              </a:ext>
            </a:extLst>
          </p:cNvPr>
          <p:cNvSpPr/>
          <p:nvPr/>
        </p:nvSpPr>
        <p:spPr>
          <a:xfrm>
            <a:off x="3621066" y="4040647"/>
            <a:ext cx="3173389" cy="1861595"/>
          </a:xfrm>
          <a:prstGeom prst="foldedCorne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137160" rIns="228600" bIns="45720" rtlCol="0" anchor="t"/>
          <a:lstStyle/>
          <a:p>
            <a:r>
              <a:rPr lang="de-DE" sz="1600" b="1">
                <a:latin typeface="Calibri"/>
                <a:ea typeface="Calibri"/>
                <a:cs typeface="Calibri"/>
              </a:rPr>
              <a:t>Bewertungskriterien</a:t>
            </a:r>
          </a:p>
          <a:p>
            <a:pPr marL="285750" indent="-285750">
              <a:buFont typeface="Arial"/>
              <a:buChar char="•"/>
            </a:pPr>
            <a:r>
              <a:rPr lang="de-DE" sz="1600">
                <a:cs typeface="Calibri"/>
              </a:rPr>
              <a:t>Sammeln von Anmerkungen zur Berücksichtigung in folgenden Ausschreibungen</a:t>
            </a:r>
          </a:p>
        </p:txBody>
      </p:sp>
      <p:sp>
        <p:nvSpPr>
          <p:cNvPr id="9" name="Rechteck: gefaltete Ecke 8">
            <a:extLst>
              <a:ext uri="{FF2B5EF4-FFF2-40B4-BE49-F238E27FC236}">
                <a16:creationId xmlns:a16="http://schemas.microsoft.com/office/drawing/2014/main" id="{6BA9164C-9C39-4101-968B-E5B4D897CD23}"/>
              </a:ext>
            </a:extLst>
          </p:cNvPr>
          <p:cNvSpPr/>
          <p:nvPr/>
        </p:nvSpPr>
        <p:spPr>
          <a:xfrm>
            <a:off x="7488940" y="4079229"/>
            <a:ext cx="3173391" cy="1784430"/>
          </a:xfrm>
          <a:prstGeom prst="foldedCorne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137160" rIns="228600" bIns="45720" rtlCol="0" anchor="t"/>
          <a:lstStyle/>
          <a:p>
            <a:r>
              <a:rPr lang="de-DE" sz="1600" b="1">
                <a:latin typeface="Calibri"/>
                <a:ea typeface="Calibri"/>
                <a:cs typeface="Calibri"/>
              </a:rPr>
              <a:t>Übersichtskalender</a:t>
            </a:r>
          </a:p>
          <a:p>
            <a:pPr marL="285750" indent="-285750">
              <a:buFont typeface="Arial"/>
              <a:buChar char="•"/>
            </a:pPr>
            <a:r>
              <a:rPr lang="de-DE" sz="1600">
                <a:cs typeface="Calibri"/>
              </a:rPr>
              <a:t>Pflege im </a:t>
            </a:r>
            <a:r>
              <a:rPr lang="de-DE" sz="1600" err="1">
                <a:cs typeface="Calibri"/>
              </a:rPr>
              <a:t>Sharepoint</a:t>
            </a:r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729528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B91AA-725A-42FD-AA39-56B334D0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Projekte und Aktivitäten in den Dialoggruppen</a:t>
            </a:r>
            <a:r>
              <a:rPr lang="de-DE" sz="3600"/>
              <a:t> </a:t>
            </a:r>
          </a:p>
        </p:txBody>
      </p:sp>
      <p:pic>
        <p:nvPicPr>
          <p:cNvPr id="9" name="Picture 2" descr="Ein Bild, das Text enthält.&#10;&#10;Beschreibung automatisch generiert.">
            <a:extLst>
              <a:ext uri="{FF2B5EF4-FFF2-40B4-BE49-F238E27FC236}">
                <a16:creationId xmlns:a16="http://schemas.microsoft.com/office/drawing/2014/main" id="{02901712-9263-450E-A1C6-FF8A6A99C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7" b="24824" l="85655" r="96361">
                        <a14:foregroundMark x1="87160" y1="20129" x2="87160" y2="20129"/>
                        <a14:foregroundMark x1="88749" y1="20657" x2="88749" y2="20657"/>
                        <a14:foregroundMark x1="89586" y1="20364" x2="89586" y2="20364"/>
                        <a14:foregroundMark x1="90715" y1="20481" x2="90715" y2="20481"/>
                        <a14:foregroundMark x1="91552" y1="20657" x2="91552" y2="20657"/>
                        <a14:foregroundMark x1="92430" y1="20481" x2="92430" y2="20481"/>
                        <a14:foregroundMark x1="93559" y1="20129" x2="93559" y2="20129"/>
                        <a14:foregroundMark x1="88959" y1="18369" x2="88959" y2="18369"/>
                        <a14:foregroundMark x1="89586" y1="18603" x2="89586" y2="18603"/>
                        <a14:foregroundMark x1="89586" y1="18192" x2="89586" y2="18192"/>
                        <a14:foregroundMark x1="90882" y1="18251" x2="90882" y2="18251"/>
                        <a14:foregroundMark x1="93057" y1="16960" x2="93057" y2="16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27" t="14931" r="3462" b="74973"/>
          <a:stretch/>
        </p:blipFill>
        <p:spPr bwMode="auto">
          <a:xfrm>
            <a:off x="782832" y="1524239"/>
            <a:ext cx="1163862" cy="77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Ein Bild, das Text, ClipArt enthält.&#10;&#10;Beschreibung automatisch generiert.">
            <a:extLst>
              <a:ext uri="{FF2B5EF4-FFF2-40B4-BE49-F238E27FC236}">
                <a16:creationId xmlns:a16="http://schemas.microsoft.com/office/drawing/2014/main" id="{E04E0D76-52BC-4B54-9CAF-828103E7F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60" b="15669" l="85822" r="96320">
                        <a14:foregroundMark x1="92723" y1="10270" x2="92723" y2="10270"/>
                        <a14:foregroundMark x1="92221" y1="13380" x2="92221" y2="13380"/>
                        <a14:foregroundMark x1="93225" y1="13556" x2="93225" y2="13556"/>
                        <a14:foregroundMark x1="93225" y1="12031" x2="93225" y2="12031"/>
                        <a14:foregroundMark x1="93225" y1="11972" x2="93225" y2="11972"/>
                        <a14:foregroundMark x1="93601" y1="9977" x2="93601" y2="9977"/>
                        <a14:foregroundMark x1="93685" y1="11092" x2="93685" y2="11092"/>
                        <a14:foregroundMark x1="87620" y1="10622" x2="87620" y2="10622"/>
                        <a14:foregroundMark x1="88415" y1="10974" x2="88415" y2="10974"/>
                        <a14:foregroundMark x1="88875" y1="11092" x2="88875" y2="11092"/>
                        <a14:foregroundMark x1="89460" y1="10505" x2="89460" y2="10505"/>
                        <a14:foregroundMark x1="89962" y1="10739" x2="89962" y2="10739"/>
                        <a14:foregroundMark x1="91133" y1="10094" x2="91133" y2="10094"/>
                        <a14:foregroundMark x1="93685" y1="12031" x2="93685" y2="12031"/>
                        <a14:foregroundMark x1="92137" y1="11737" x2="92137" y2="11737"/>
                        <a14:backgroundMark x1="93099" y1="11326" x2="93099" y2="11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72" t="6153" r="3620" b="83256"/>
          <a:stretch/>
        </p:blipFill>
        <p:spPr bwMode="auto">
          <a:xfrm>
            <a:off x="691177" y="4878241"/>
            <a:ext cx="1293663" cy="83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56E9A2B-F2A7-40AA-9F61-BC7802FB9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00" b="26937" l="73317" r="84400">
                        <a14:foregroundMark x1="77081" y1="23415" x2="77081" y2="23415"/>
                        <a14:foregroundMark x1="83563" y1="19073" x2="83563" y2="19073"/>
                        <a14:foregroundMark x1="82601" y1="17899" x2="82601" y2="17899"/>
                        <a14:foregroundMark x1="75199" y1="21831" x2="75199" y2="21831"/>
                        <a14:foregroundMark x1="76286" y1="21420" x2="76286" y2="21420"/>
                        <a14:foregroundMark x1="76913" y1="21596" x2="76913" y2="21596"/>
                        <a14:foregroundMark x1="78126" y1="21596" x2="78126" y2="21596"/>
                        <a14:foregroundMark x1="78545" y1="22007" x2="78545" y2="22007"/>
                        <a14:foregroundMark x1="80427" y1="22242" x2="80427" y2="22242"/>
                        <a14:foregroundMark x1="81012" y1="21772" x2="81012" y2="21772"/>
                        <a14:foregroundMark x1="81598" y1="21655" x2="81598" y2="21655"/>
                        <a14:foregroundMark x1="82852" y1="21831" x2="82852" y2="21831"/>
                        <a14:foregroundMark x1="83898" y1="22007" x2="83898" y2="22007"/>
                        <a14:foregroundMark x1="75157" y1="19484" x2="75157" y2="19484"/>
                        <a14:foregroundMark x1="75575" y1="19660" x2="75575" y2="19660"/>
                        <a14:foregroundMark x1="76537" y1="19601" x2="76537" y2="19601"/>
                        <a14:foregroundMark x1="79339" y1="19484" x2="79339" y2="19484"/>
                        <a14:foregroundMark x1="79674" y1="19601" x2="79674" y2="19601"/>
                        <a14:foregroundMark x1="79674" y1="19190" x2="79674" y2="19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7" t="14931" r="15073" b="71701"/>
          <a:stretch/>
        </p:blipFill>
        <p:spPr bwMode="auto">
          <a:xfrm>
            <a:off x="786653" y="3328199"/>
            <a:ext cx="1196051" cy="100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Ein Bild, das Text, ClipArt enthält.&#10;&#10;Beschreibung automatisch generiert.">
            <a:extLst>
              <a:ext uri="{FF2B5EF4-FFF2-40B4-BE49-F238E27FC236}">
                <a16:creationId xmlns:a16="http://schemas.microsoft.com/office/drawing/2014/main" id="{4430E803-DA1D-4487-A758-A247139BE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1" b="16901" l="73484" r="84651">
                        <a14:foregroundMark x1="83312" y1="11033" x2="83312" y2="11033"/>
                        <a14:foregroundMark x1="74906" y1="11385" x2="74906" y2="11385"/>
                        <a14:foregroundMark x1="75659" y1="11737" x2="75659" y2="11737"/>
                        <a14:foregroundMark x1="76453" y1="11385" x2="76453" y2="11385"/>
                        <a14:foregroundMark x1="80678" y1="8979" x2="80678" y2="8979"/>
                        <a14:foregroundMark x1="77206" y1="11033" x2="77206" y2="11033"/>
                        <a14:foregroundMark x1="77917" y1="11385" x2="77917" y2="11385"/>
                        <a14:foregroundMark x1="78754" y1="11561" x2="78754" y2="11561"/>
                        <a14:foregroundMark x1="79423" y1="11972" x2="79423" y2="11972"/>
                        <a14:foregroundMark x1="80050" y1="11620" x2="80050" y2="11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08" t="6794" r="13923" b="81947"/>
          <a:stretch/>
        </p:blipFill>
        <p:spPr bwMode="auto">
          <a:xfrm>
            <a:off x="695845" y="5561390"/>
            <a:ext cx="1549038" cy="89234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E4879AE-97FF-4BCA-92B0-55CD85ABF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980292"/>
              </p:ext>
            </p:extLst>
          </p:nvPr>
        </p:nvGraphicFramePr>
        <p:xfrm>
          <a:off x="2218481" y="1369670"/>
          <a:ext cx="8616817" cy="4735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417">
                  <a:extLst>
                    <a:ext uri="{9D8B030D-6E8A-4147-A177-3AD203B41FA5}">
                      <a16:colId xmlns:a16="http://schemas.microsoft.com/office/drawing/2014/main" val="3355199941"/>
                    </a:ext>
                  </a:extLst>
                </a:gridCol>
                <a:gridCol w="4427315">
                  <a:extLst>
                    <a:ext uri="{9D8B030D-6E8A-4147-A177-3AD203B41FA5}">
                      <a16:colId xmlns:a16="http://schemas.microsoft.com/office/drawing/2014/main" val="1441612996"/>
                    </a:ext>
                  </a:extLst>
                </a:gridCol>
                <a:gridCol w="2704085">
                  <a:extLst>
                    <a:ext uri="{9D8B030D-6E8A-4147-A177-3AD203B41FA5}">
                      <a16:colId xmlns:a16="http://schemas.microsoft.com/office/drawing/2014/main" val="2524916440"/>
                    </a:ext>
                  </a:extLst>
                </a:gridCol>
              </a:tblGrid>
              <a:tr h="313028"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Acronym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Langtitel​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Konsortium​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24255240"/>
                  </a:ext>
                </a:extLst>
              </a:tr>
              <a:tr h="323126"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ElastoMat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Elastine</a:t>
                      </a:r>
                      <a:r>
                        <a:rPr lang="de-DE" sz="1400">
                          <a:effectLst/>
                        </a:rPr>
                        <a:t> für die Therapie von Hauterkrankungen​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MLU, IMWS, </a:t>
                      </a:r>
                      <a:r>
                        <a:rPr lang="de-DE" sz="1400" err="1">
                          <a:effectLst/>
                        </a:rPr>
                        <a:t>Skinomics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297490267"/>
                  </a:ext>
                </a:extLst>
              </a:tr>
              <a:tr h="323126"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ScobyResist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Pflanzenölbasierte Epoxide zur dauerhaften Imprägnierung​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PPM, IMWS, </a:t>
                      </a:r>
                      <a:r>
                        <a:rPr lang="de-DE" sz="1400" err="1">
                          <a:effectLst/>
                        </a:rPr>
                        <a:t>ScobyTec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210224230"/>
                  </a:ext>
                </a:extLst>
              </a:tr>
              <a:tr h="545276"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Biocerine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Biobasierte </a:t>
                      </a:r>
                      <a:r>
                        <a:rPr lang="de-DE" sz="1400" err="1">
                          <a:effectLst/>
                        </a:rPr>
                        <a:t>Glycerinderivate</a:t>
                      </a:r>
                      <a:r>
                        <a:rPr lang="de-DE" sz="1400">
                          <a:effectLst/>
                        </a:rPr>
                        <a:t> in polymeren Werkstoffen​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Glaconchemie</a:t>
                      </a:r>
                      <a:r>
                        <a:rPr lang="de-DE" sz="1400">
                          <a:effectLst/>
                        </a:rPr>
                        <a:t>, IMWS, Polymer Service​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077466975"/>
                  </a:ext>
                </a:extLst>
              </a:tr>
              <a:tr h="535178"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ChitoDesign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Nutzung des Insekten-Chitins auf gestalterisch-forschende Art​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MadebyMade</a:t>
                      </a:r>
                      <a:r>
                        <a:rPr lang="de-DE" sz="1400">
                          <a:effectLst/>
                        </a:rPr>
                        <a:t>, TUD, Burg Giebichenstein,...​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30237945"/>
                  </a:ext>
                </a:extLst>
              </a:tr>
              <a:tr h="767425"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Bio-GOS​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Biosynthese von </a:t>
                      </a:r>
                      <a:r>
                        <a:rPr lang="de-DE" sz="1400" err="1">
                          <a:effectLst/>
                        </a:rPr>
                        <a:t>Galactooligosacchariden</a:t>
                      </a:r>
                      <a:r>
                        <a:rPr lang="de-DE" sz="1400">
                          <a:effectLst/>
                        </a:rPr>
                        <a:t> in Molke und </a:t>
                      </a:r>
                      <a:r>
                        <a:rPr lang="de-DE" sz="1400" err="1">
                          <a:effectLst/>
                        </a:rPr>
                        <a:t>Molkenpermeat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Hochschule Anhalt, Bayerische Milchindustrie, </a:t>
                      </a:r>
                      <a:r>
                        <a:rPr lang="de-DE" sz="1400" err="1">
                          <a:effectLst/>
                        </a:rPr>
                        <a:t>Frischli</a:t>
                      </a:r>
                      <a:r>
                        <a:rPr lang="de-DE" sz="1400">
                          <a:effectLst/>
                        </a:rPr>
                        <a:t> Milchwerke​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66140804"/>
                  </a:ext>
                </a:extLst>
              </a:tr>
              <a:tr h="323126"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iProDex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Maßgeschneiderte </a:t>
                      </a:r>
                      <a:r>
                        <a:rPr lang="de-DE" sz="1400" err="1">
                          <a:effectLst/>
                        </a:rPr>
                        <a:t>Dextrane</a:t>
                      </a:r>
                      <a:r>
                        <a:rPr lang="de-DE" sz="1400">
                          <a:effectLst/>
                        </a:rPr>
                        <a:t> für klinische Anwendungen​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HVP​, Uni Münster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7135501"/>
                  </a:ext>
                </a:extLst>
              </a:tr>
              <a:tr h="535178"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Made 4 </a:t>
                      </a:r>
                      <a:r>
                        <a:rPr lang="de-DE" sz="1400" err="1">
                          <a:effectLst/>
                        </a:rPr>
                        <a:t>Fragrances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Insektenöl</a:t>
                      </a:r>
                      <a:r>
                        <a:rPr lang="de-DE" sz="1400">
                          <a:effectLst/>
                        </a:rPr>
                        <a:t> für Parfümherstellung​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Miltitz </a:t>
                      </a:r>
                      <a:r>
                        <a:rPr lang="de-DE" sz="1400" err="1">
                          <a:effectLst/>
                        </a:rPr>
                        <a:t>Aromatics</a:t>
                      </a:r>
                      <a:r>
                        <a:rPr lang="de-DE" sz="1400">
                          <a:effectLst/>
                        </a:rPr>
                        <a:t>, </a:t>
                      </a:r>
                      <a:r>
                        <a:rPr lang="de-DE" sz="1400" err="1">
                          <a:effectLst/>
                        </a:rPr>
                        <a:t>oilRoq</a:t>
                      </a:r>
                      <a:r>
                        <a:rPr lang="de-DE" sz="1400">
                          <a:effectLst/>
                        </a:rPr>
                        <a:t>, </a:t>
                      </a:r>
                      <a:r>
                        <a:rPr lang="de-DE" sz="1400" err="1">
                          <a:effectLst/>
                        </a:rPr>
                        <a:t>made</a:t>
                      </a:r>
                      <a:r>
                        <a:rPr lang="de-DE" sz="1400">
                          <a:effectLst/>
                        </a:rPr>
                        <a:t> </a:t>
                      </a:r>
                      <a:r>
                        <a:rPr lang="de-DE" sz="1400" err="1">
                          <a:effectLst/>
                        </a:rPr>
                        <a:t>by</a:t>
                      </a:r>
                      <a:r>
                        <a:rPr lang="de-DE" sz="1400">
                          <a:effectLst/>
                        </a:rPr>
                        <a:t> </a:t>
                      </a:r>
                      <a:r>
                        <a:rPr lang="de-DE" sz="1400" err="1">
                          <a:effectLst/>
                        </a:rPr>
                        <a:t>made</a:t>
                      </a:r>
                      <a:r>
                        <a:rPr lang="de-DE" sz="1400">
                          <a:effectLst/>
                        </a:rPr>
                        <a:t>, CBP, </a:t>
                      </a:r>
                      <a:r>
                        <a:rPr lang="de-DE" sz="1400" err="1">
                          <a:effectLst/>
                        </a:rPr>
                        <a:t>CreativeQuantum</a:t>
                      </a:r>
                      <a:r>
                        <a:rPr lang="de-DE" sz="1400">
                          <a:effectLst/>
                        </a:rPr>
                        <a:t>, LIKAT​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18325959"/>
                  </a:ext>
                </a:extLst>
              </a:tr>
              <a:tr h="535178"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Capacidy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Mittelkettige Fettsäuren und Biogas aus Rest- und Abfallstoffen​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DBFZ, </a:t>
                      </a:r>
                      <a:r>
                        <a:rPr lang="de-DE" sz="1400" err="1">
                          <a:effectLst/>
                        </a:rPr>
                        <a:t>Interstarch</a:t>
                      </a:r>
                      <a:r>
                        <a:rPr lang="de-DE" sz="1400">
                          <a:effectLst/>
                        </a:rPr>
                        <a:t>, Hainich Konserven, UFZ, ...​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74730078"/>
                  </a:ext>
                </a:extLst>
              </a:tr>
              <a:tr h="535178">
                <a:tc>
                  <a:txBody>
                    <a:bodyPr/>
                    <a:lstStyle/>
                    <a:p>
                      <a:r>
                        <a:rPr lang="de-DE" sz="1400" err="1">
                          <a:effectLst/>
                        </a:rPr>
                        <a:t>SchlemPro</a:t>
                      </a:r>
                      <a:r>
                        <a:rPr lang="de-DE" sz="1400">
                          <a:effectLst/>
                        </a:rPr>
                        <a:t>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Gewinnung von funktionalisierten Proteinen aus Schlempe für die Lebensmittelanwendung​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PPM, Südzucker​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021997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4832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352EB375-FA20-4A88-803D-4DDA35156C80}"/>
              </a:ext>
            </a:extLst>
          </p:cNvPr>
          <p:cNvSpPr/>
          <p:nvPr/>
        </p:nvSpPr>
        <p:spPr>
          <a:xfrm>
            <a:off x="967277" y="2974481"/>
            <a:ext cx="10098910" cy="4822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BB91AA-725A-42FD-AA39-56B334D0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Projekte und Aktivitäten in den Dialoggruppen</a:t>
            </a:r>
            <a:r>
              <a:rPr lang="de-DE" sz="3600"/>
              <a:t> </a:t>
            </a:r>
          </a:p>
        </p:txBody>
      </p:sp>
      <p:pic>
        <p:nvPicPr>
          <p:cNvPr id="9" name="Picture 2" descr="Ein Bild, das Text enthält.&#10;&#10;Beschreibung automatisch generiert.">
            <a:extLst>
              <a:ext uri="{FF2B5EF4-FFF2-40B4-BE49-F238E27FC236}">
                <a16:creationId xmlns:a16="http://schemas.microsoft.com/office/drawing/2014/main" id="{02901712-9263-450E-A1C6-FF8A6A99C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7" b="24824" l="85655" r="96361">
                        <a14:foregroundMark x1="87160" y1="20129" x2="87160" y2="20129"/>
                        <a14:foregroundMark x1="88749" y1="20657" x2="88749" y2="20657"/>
                        <a14:foregroundMark x1="89586" y1="20364" x2="89586" y2="20364"/>
                        <a14:foregroundMark x1="90715" y1="20481" x2="90715" y2="20481"/>
                        <a14:foregroundMark x1="91552" y1="20657" x2="91552" y2="20657"/>
                        <a14:foregroundMark x1="92430" y1="20481" x2="92430" y2="20481"/>
                        <a14:foregroundMark x1="93559" y1="20129" x2="93559" y2="20129"/>
                        <a14:foregroundMark x1="88959" y1="18369" x2="88959" y2="18369"/>
                        <a14:foregroundMark x1="89586" y1="18603" x2="89586" y2="18603"/>
                        <a14:foregroundMark x1="89586" y1="18192" x2="89586" y2="18192"/>
                        <a14:foregroundMark x1="90882" y1="18251" x2="90882" y2="18251"/>
                        <a14:foregroundMark x1="93057" y1="16960" x2="93057" y2="16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27" t="14931" r="3462" b="74973"/>
          <a:stretch/>
        </p:blipFill>
        <p:spPr bwMode="auto">
          <a:xfrm>
            <a:off x="3686149" y="2045100"/>
            <a:ext cx="1163862" cy="77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Ein Bild, das Text, ClipArt enthält.&#10;&#10;Beschreibung automatisch generiert.">
            <a:extLst>
              <a:ext uri="{FF2B5EF4-FFF2-40B4-BE49-F238E27FC236}">
                <a16:creationId xmlns:a16="http://schemas.microsoft.com/office/drawing/2014/main" id="{E04E0D76-52BC-4B54-9CAF-828103E7F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60" b="15669" l="85822" r="96320">
                        <a14:foregroundMark x1="92723" y1="10270" x2="92723" y2="10270"/>
                        <a14:foregroundMark x1="92221" y1="13380" x2="92221" y2="13380"/>
                        <a14:foregroundMark x1="93225" y1="13556" x2="93225" y2="13556"/>
                        <a14:foregroundMark x1="93225" y1="12031" x2="93225" y2="12031"/>
                        <a14:foregroundMark x1="93225" y1="11972" x2="93225" y2="11972"/>
                        <a14:foregroundMark x1="93601" y1="9977" x2="93601" y2="9977"/>
                        <a14:foregroundMark x1="93685" y1="11092" x2="93685" y2="11092"/>
                        <a14:foregroundMark x1="87620" y1="10622" x2="87620" y2="10622"/>
                        <a14:foregroundMark x1="88415" y1="10974" x2="88415" y2="10974"/>
                        <a14:foregroundMark x1="88875" y1="11092" x2="88875" y2="11092"/>
                        <a14:foregroundMark x1="89460" y1="10505" x2="89460" y2="10505"/>
                        <a14:foregroundMark x1="89962" y1="10739" x2="89962" y2="10739"/>
                        <a14:foregroundMark x1="91133" y1="10094" x2="91133" y2="10094"/>
                        <a14:foregroundMark x1="93685" y1="12031" x2="93685" y2="12031"/>
                        <a14:foregroundMark x1="92137" y1="11737" x2="92137" y2="11737"/>
                        <a14:backgroundMark x1="93099" y1="11326" x2="93099" y2="11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72" t="6153" r="3620" b="83256"/>
          <a:stretch/>
        </p:blipFill>
        <p:spPr bwMode="auto">
          <a:xfrm>
            <a:off x="5108848" y="1984570"/>
            <a:ext cx="1293663" cy="83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56E9A2B-F2A7-40AA-9F61-BC7802FB9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00" b="26937" l="73317" r="84400">
                        <a14:foregroundMark x1="77081" y1="23415" x2="77081" y2="23415"/>
                        <a14:foregroundMark x1="83563" y1="19073" x2="83563" y2="19073"/>
                        <a14:foregroundMark x1="82601" y1="17899" x2="82601" y2="17899"/>
                        <a14:foregroundMark x1="75199" y1="21831" x2="75199" y2="21831"/>
                        <a14:foregroundMark x1="76286" y1="21420" x2="76286" y2="21420"/>
                        <a14:foregroundMark x1="76913" y1="21596" x2="76913" y2="21596"/>
                        <a14:foregroundMark x1="78126" y1="21596" x2="78126" y2="21596"/>
                        <a14:foregroundMark x1="78545" y1="22007" x2="78545" y2="22007"/>
                        <a14:foregroundMark x1="80427" y1="22242" x2="80427" y2="22242"/>
                        <a14:foregroundMark x1="81012" y1="21772" x2="81012" y2="21772"/>
                        <a14:foregroundMark x1="81598" y1="21655" x2="81598" y2="21655"/>
                        <a14:foregroundMark x1="82852" y1="21831" x2="82852" y2="21831"/>
                        <a14:foregroundMark x1="83898" y1="22007" x2="83898" y2="22007"/>
                        <a14:foregroundMark x1="75157" y1="19484" x2="75157" y2="19484"/>
                        <a14:foregroundMark x1="75575" y1="19660" x2="75575" y2="19660"/>
                        <a14:foregroundMark x1="76537" y1="19601" x2="76537" y2="19601"/>
                        <a14:foregroundMark x1="79339" y1="19484" x2="79339" y2="19484"/>
                        <a14:foregroundMark x1="79674" y1="19601" x2="79674" y2="19601"/>
                        <a14:foregroundMark x1="79674" y1="19190" x2="79674" y2="19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7" t="14931" r="15073" b="71701"/>
          <a:stretch/>
        </p:blipFill>
        <p:spPr bwMode="auto">
          <a:xfrm>
            <a:off x="2156323" y="2035692"/>
            <a:ext cx="1196051" cy="100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Ein Bild, das Text, ClipArt enthält.&#10;&#10;Beschreibung automatisch generiert.">
            <a:extLst>
              <a:ext uri="{FF2B5EF4-FFF2-40B4-BE49-F238E27FC236}">
                <a16:creationId xmlns:a16="http://schemas.microsoft.com/office/drawing/2014/main" id="{4430E803-DA1D-4487-A758-A247139BE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1" b="16901" l="73484" r="84651">
                        <a14:foregroundMark x1="83312" y1="11033" x2="83312" y2="11033"/>
                        <a14:foregroundMark x1="74906" y1="11385" x2="74906" y2="11385"/>
                        <a14:foregroundMark x1="75659" y1="11737" x2="75659" y2="11737"/>
                        <a14:foregroundMark x1="76453" y1="11385" x2="76453" y2="11385"/>
                        <a14:foregroundMark x1="80678" y1="8979" x2="80678" y2="8979"/>
                        <a14:foregroundMark x1="77206" y1="11033" x2="77206" y2="11033"/>
                        <a14:foregroundMark x1="77917" y1="11385" x2="77917" y2="11385"/>
                        <a14:foregroundMark x1="78754" y1="11561" x2="78754" y2="11561"/>
                        <a14:foregroundMark x1="79423" y1="11972" x2="79423" y2="11972"/>
                        <a14:foregroundMark x1="80050" y1="11620" x2="80050" y2="11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08" t="6794" r="13923" b="81947"/>
          <a:stretch/>
        </p:blipFill>
        <p:spPr bwMode="auto">
          <a:xfrm>
            <a:off x="6705034" y="2040756"/>
            <a:ext cx="1549038" cy="89234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tern: 5 Zacken 4">
            <a:extLst>
              <a:ext uri="{FF2B5EF4-FFF2-40B4-BE49-F238E27FC236}">
                <a16:creationId xmlns:a16="http://schemas.microsoft.com/office/drawing/2014/main" id="{91332ACD-428E-47FD-883F-806ADCC6C1DE}"/>
              </a:ext>
            </a:extLst>
          </p:cNvPr>
          <p:cNvSpPr/>
          <p:nvPr/>
        </p:nvSpPr>
        <p:spPr>
          <a:xfrm>
            <a:off x="10138698" y="2926614"/>
            <a:ext cx="569089" cy="520861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tern: 5 Zacken 9">
            <a:extLst>
              <a:ext uri="{FF2B5EF4-FFF2-40B4-BE49-F238E27FC236}">
                <a16:creationId xmlns:a16="http://schemas.microsoft.com/office/drawing/2014/main" id="{955B0BD2-7A3F-45D5-8B0A-FC57F095BA52}"/>
              </a:ext>
            </a:extLst>
          </p:cNvPr>
          <p:cNvSpPr/>
          <p:nvPr/>
        </p:nvSpPr>
        <p:spPr>
          <a:xfrm>
            <a:off x="1074635" y="2902470"/>
            <a:ext cx="569089" cy="520861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A96E0D-98FD-4771-BF06-6528A7238CF0}"/>
              </a:ext>
            </a:extLst>
          </p:cNvPr>
          <p:cNvSpPr txBox="1"/>
          <p:nvPr/>
        </p:nvSpPr>
        <p:spPr>
          <a:xfrm>
            <a:off x="611770" y="3640478"/>
            <a:ext cx="14796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/>
              <a:t>Beiratssitzung</a:t>
            </a:r>
          </a:p>
          <a:p>
            <a:pPr algn="ctr"/>
            <a:r>
              <a:rPr lang="de-DE">
                <a:cs typeface="Calibri"/>
              </a:rPr>
              <a:t>15.3.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132228B-8CCB-45D1-B656-3BF4D6268C9B}"/>
              </a:ext>
            </a:extLst>
          </p:cNvPr>
          <p:cNvSpPr txBox="1"/>
          <p:nvPr/>
        </p:nvSpPr>
        <p:spPr>
          <a:xfrm>
            <a:off x="9051644" y="3640477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/>
              <a:t>Einreichung 2. Call</a:t>
            </a:r>
          </a:p>
          <a:p>
            <a:pPr algn="ctr"/>
            <a:r>
              <a:rPr lang="de-DE">
                <a:cs typeface="Calibri"/>
              </a:rPr>
              <a:t>1.6.</a:t>
            </a:r>
          </a:p>
        </p:txBody>
      </p:sp>
      <p:pic>
        <p:nvPicPr>
          <p:cNvPr id="4" name="Grafik 13" descr="Glühbirne und Zahnrad mit einfarbiger Füllung">
            <a:extLst>
              <a:ext uri="{FF2B5EF4-FFF2-40B4-BE49-F238E27FC236}">
                <a16:creationId xmlns:a16="http://schemas.microsoft.com/office/drawing/2014/main" id="{497787F6-C97F-45C4-A006-38449F8D7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76546" y="2869557"/>
            <a:ext cx="731135" cy="711844"/>
          </a:xfrm>
          <a:prstGeom prst="rect">
            <a:avLst/>
          </a:prstGeom>
        </p:spPr>
      </p:pic>
      <p:pic>
        <p:nvPicPr>
          <p:cNvPr id="17" name="Grafik 13" descr="Glühbirne und Zahnrad mit einfarbiger Füllung">
            <a:extLst>
              <a:ext uri="{FF2B5EF4-FFF2-40B4-BE49-F238E27FC236}">
                <a16:creationId xmlns:a16="http://schemas.microsoft.com/office/drawing/2014/main" id="{57BEDBBB-0011-4A4A-8623-38CB5A58C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88242" y="2869557"/>
            <a:ext cx="731135" cy="711844"/>
          </a:xfrm>
          <a:prstGeom prst="rect">
            <a:avLst/>
          </a:prstGeom>
        </p:spPr>
      </p:pic>
      <p:pic>
        <p:nvPicPr>
          <p:cNvPr id="18" name="Grafik 13" descr="Glühbirne und Zahnrad mit einfarbiger Füllung">
            <a:extLst>
              <a:ext uri="{FF2B5EF4-FFF2-40B4-BE49-F238E27FC236}">
                <a16:creationId xmlns:a16="http://schemas.microsoft.com/office/drawing/2014/main" id="{7014DF04-0B2C-4C81-A32A-24908C255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4850" y="2869557"/>
            <a:ext cx="731135" cy="711844"/>
          </a:xfrm>
          <a:prstGeom prst="rect">
            <a:avLst/>
          </a:prstGeom>
        </p:spPr>
      </p:pic>
      <p:pic>
        <p:nvPicPr>
          <p:cNvPr id="19" name="Grafik 13" descr="Glühbirne und Zahnrad mit einfarbiger Füllung">
            <a:extLst>
              <a:ext uri="{FF2B5EF4-FFF2-40B4-BE49-F238E27FC236}">
                <a16:creationId xmlns:a16="http://schemas.microsoft.com/office/drawing/2014/main" id="{8DFED12F-9845-477F-9322-2395A02FA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3154" y="2869557"/>
            <a:ext cx="731135" cy="71184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1FFF55C4-8769-4403-A85C-A121B4D076BE}"/>
              </a:ext>
            </a:extLst>
          </p:cNvPr>
          <p:cNvSpPr txBox="1"/>
          <p:nvPr/>
        </p:nvSpPr>
        <p:spPr>
          <a:xfrm>
            <a:off x="2062223" y="3644096"/>
            <a:ext cx="14121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/>
              <a:t>23.03. </a:t>
            </a:r>
          </a:p>
          <a:p>
            <a:pPr algn="ctr"/>
            <a:r>
              <a:rPr lang="de-DE"/>
              <a:t>10-12 Uhr​​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2ED62FD-48C4-4400-B902-6A7140D8E03F}"/>
              </a:ext>
            </a:extLst>
          </p:cNvPr>
          <p:cNvSpPr txBox="1"/>
          <p:nvPr/>
        </p:nvSpPr>
        <p:spPr>
          <a:xfrm>
            <a:off x="5245260" y="3644095"/>
            <a:ext cx="14121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/>
              <a:t>05.04. </a:t>
            </a:r>
          </a:p>
          <a:p>
            <a:pPr algn="ctr"/>
            <a:r>
              <a:rPr lang="de-DE"/>
              <a:t>13-15 Uhr​​</a:t>
            </a:r>
            <a:endParaRPr lang="de-DE">
              <a:cs typeface="Calibri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8979F31-01BA-43C3-AC9F-93BECE822CD5}"/>
              </a:ext>
            </a:extLst>
          </p:cNvPr>
          <p:cNvSpPr txBox="1"/>
          <p:nvPr/>
        </p:nvSpPr>
        <p:spPr>
          <a:xfrm>
            <a:off x="6836778" y="3644095"/>
            <a:ext cx="141211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/>
              <a:t>06.04. </a:t>
            </a:r>
          </a:p>
          <a:p>
            <a:pPr algn="ctr"/>
            <a:r>
              <a:rPr lang="de-DE"/>
              <a:t>13.30-15.30 Uhr​​</a:t>
            </a:r>
            <a:endParaRPr lang="de-DE">
              <a:cs typeface="Calibri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2D74901-F83E-45BE-9A7C-24EB2943AF21}"/>
              </a:ext>
            </a:extLst>
          </p:cNvPr>
          <p:cNvSpPr txBox="1"/>
          <p:nvPr/>
        </p:nvSpPr>
        <p:spPr>
          <a:xfrm>
            <a:off x="3682677" y="3644094"/>
            <a:ext cx="14121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/>
              <a:t>29.03. </a:t>
            </a:r>
          </a:p>
          <a:p>
            <a:pPr algn="ctr"/>
            <a:r>
              <a:rPr lang="de-DE"/>
              <a:t>10-12 Uhr​​</a:t>
            </a:r>
            <a:endParaRPr lang="de-DE">
              <a:cs typeface="Calibri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2B385F9-AEDE-43AE-8C4A-0A5CBF4A58BA}"/>
              </a:ext>
            </a:extLst>
          </p:cNvPr>
          <p:cNvSpPr txBox="1"/>
          <p:nvPr/>
        </p:nvSpPr>
        <p:spPr>
          <a:xfrm>
            <a:off x="968655" y="5068022"/>
            <a:ext cx="54921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de-DE">
                <a:cs typeface="Calibri"/>
              </a:rPr>
              <a:t>Einladungen folgen</a:t>
            </a:r>
            <a:endParaRPr lang="de-DE"/>
          </a:p>
          <a:p>
            <a:pPr marL="285750" indent="-285750">
              <a:buFont typeface="Wingdings"/>
              <a:buChar char="§"/>
            </a:pPr>
            <a:r>
              <a:rPr lang="de-DE"/>
              <a:t>Präsenz / online / hybrid?</a:t>
            </a:r>
            <a:endParaRPr lang="de-DE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9911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86A50-87F9-4734-BBF4-C9AB6F66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Dialoggruppen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F923AED-EBB4-4DC4-8514-75F4699E806B}"/>
              </a:ext>
            </a:extLst>
          </p:cNvPr>
          <p:cNvGrpSpPr/>
          <p:nvPr/>
        </p:nvGrpSpPr>
        <p:grpSpPr>
          <a:xfrm>
            <a:off x="6742959" y="365125"/>
            <a:ext cx="3362170" cy="1208409"/>
            <a:chOff x="7663192" y="2370405"/>
            <a:chExt cx="3362170" cy="120840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D59ACB2E-1D0B-4014-9E67-57284B71F794}"/>
                </a:ext>
              </a:extLst>
            </p:cNvPr>
            <p:cNvGrpSpPr/>
            <p:nvPr/>
          </p:nvGrpSpPr>
          <p:grpSpPr>
            <a:xfrm>
              <a:off x="7663192" y="2370405"/>
              <a:ext cx="3362170" cy="1208409"/>
              <a:chOff x="153229" y="1498534"/>
              <a:chExt cx="3623162" cy="1825234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03ED09F3-FCDF-4447-9FED-7EF25661ED45}"/>
                  </a:ext>
                </a:extLst>
              </p:cNvPr>
              <p:cNvSpPr/>
              <p:nvPr/>
            </p:nvSpPr>
            <p:spPr>
              <a:xfrm>
                <a:off x="161273" y="1498534"/>
                <a:ext cx="3615118" cy="182523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04504" algn="ctr" rotWithShape="0">
                  <a:schemeClr val="accent1">
                    <a:lumMod val="75000"/>
                    <a:alpha val="8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tIns="216000" rIns="216000" bIns="216000" rtlCol="0" anchor="t"/>
              <a:lstStyle/>
              <a:p>
                <a:pPr algn="ctr"/>
                <a:endParaRPr lang="de-DE" sz="1000">
                  <a:solidFill>
                    <a:schemeClr val="tx1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endParaRPr>
              </a:p>
              <a:p>
                <a:pPr algn="ctr"/>
                <a:r>
                  <a:rPr lang="de-DE" sz="2000">
                    <a:solidFill>
                      <a:schemeClr val="tx1"/>
                    </a:solidFill>
                    <a:latin typeface="Source Serif Pro" panose="02040603050405020204" pitchFamily="18" charset="0"/>
                    <a:ea typeface="Source Serif Pro" panose="02040603050405020204" pitchFamily="18" charset="0"/>
                  </a:rPr>
                  <a:t>Bitte Ergänzungen in den Chat schreiben!</a:t>
                </a:r>
              </a:p>
              <a:p>
                <a:endParaRPr lang="de-DE" sz="2000">
                  <a:solidFill>
                    <a:schemeClr val="tx1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endParaRPr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DD560A3F-6F39-46CE-AD43-F34761EF39A3}"/>
                  </a:ext>
                </a:extLst>
              </p:cNvPr>
              <p:cNvSpPr/>
              <p:nvPr/>
            </p:nvSpPr>
            <p:spPr>
              <a:xfrm>
                <a:off x="153229" y="3065188"/>
                <a:ext cx="3623162" cy="170532"/>
              </a:xfrm>
              <a:prstGeom prst="rect">
                <a:avLst/>
              </a:prstGeom>
              <a:solidFill>
                <a:srgbClr val="78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" name="Oval 47">
              <a:extLst>
                <a:ext uri="{FF2B5EF4-FFF2-40B4-BE49-F238E27FC236}">
                  <a16:creationId xmlns:a16="http://schemas.microsoft.com/office/drawing/2014/main" id="{9457899D-5AED-4D6B-BC13-7B268B3E9E53}"/>
                </a:ext>
              </a:extLst>
            </p:cNvPr>
            <p:cNvSpPr/>
            <p:nvPr/>
          </p:nvSpPr>
          <p:spPr>
            <a:xfrm>
              <a:off x="9306402" y="2520689"/>
              <a:ext cx="94605" cy="94605"/>
            </a:xfrm>
            <a:prstGeom prst="ellipse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3F0C7F05-1559-4F5B-AFA1-B13A60D0B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8" y="2312988"/>
            <a:ext cx="3882679" cy="408518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1FEEAA0-3C5A-4390-9420-7163C3DB9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00" b="26937" l="73317" r="84400">
                        <a14:foregroundMark x1="77081" y1="23415" x2="77081" y2="23415"/>
                        <a14:foregroundMark x1="83563" y1="19073" x2="83563" y2="19073"/>
                        <a14:foregroundMark x1="82601" y1="17899" x2="82601" y2="17899"/>
                        <a14:foregroundMark x1="75199" y1="21831" x2="75199" y2="21831"/>
                        <a14:foregroundMark x1="76286" y1="21420" x2="76286" y2="21420"/>
                        <a14:foregroundMark x1="76913" y1="21596" x2="76913" y2="21596"/>
                        <a14:foregroundMark x1="78126" y1="21596" x2="78126" y2="21596"/>
                        <a14:foregroundMark x1="78545" y1="22007" x2="78545" y2="22007"/>
                        <a14:foregroundMark x1="80427" y1="22242" x2="80427" y2="22242"/>
                        <a14:foregroundMark x1="81012" y1="21772" x2="81012" y2="21772"/>
                        <a14:foregroundMark x1="81598" y1="21655" x2="81598" y2="21655"/>
                        <a14:foregroundMark x1="82852" y1="21831" x2="82852" y2="21831"/>
                        <a14:foregroundMark x1="83898" y1="22007" x2="83898" y2="22007"/>
                        <a14:foregroundMark x1="75157" y1="19484" x2="75157" y2="19484"/>
                        <a14:foregroundMark x1="75575" y1="19660" x2="75575" y2="19660"/>
                        <a14:foregroundMark x1="76537" y1="19601" x2="76537" y2="19601"/>
                        <a14:foregroundMark x1="79339" y1="19484" x2="79339" y2="19484"/>
                        <a14:foregroundMark x1="79674" y1="19601" x2="79674" y2="19601"/>
                        <a14:foregroundMark x1="79674" y1="19190" x2="79674" y2="19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7" t="14931" r="15073" b="71701"/>
          <a:stretch/>
        </p:blipFill>
        <p:spPr bwMode="auto">
          <a:xfrm>
            <a:off x="947738" y="1458790"/>
            <a:ext cx="1524000" cy="127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EE8FF1A-98ED-4509-A4E2-FC090B3F8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588" y="2312988"/>
            <a:ext cx="3788382" cy="27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1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33D1A9-A00B-4E12-81EF-96F043770225}"/>
              </a:ext>
            </a:extLst>
          </p:cNvPr>
          <p:cNvSpPr/>
          <p:nvPr/>
        </p:nvSpPr>
        <p:spPr>
          <a:xfrm>
            <a:off x="836243" y="2073638"/>
            <a:ext cx="8807939" cy="29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9649691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 Willkommen und Intro jedes Teilnehmers (3#)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13:30 Vorstellung neuer Partner</a:t>
            </a: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Zeitschienen &amp; Terminkalender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14:15 Kurzvorstellung Rahmenprojekt III: Wirksamkeitsmonitoring &amp; Nachhaltigkeitsbewertung 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14:45 Kurzes Wrap-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Projekte und Aktivitäten in den Dialoggruppen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Aktuellen Ausschreibungsrunde &amp; Bewertungsverfahren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15:05 Industrielle Bioökonomie – aktuelle Ausschreibung </a:t>
            </a:r>
            <a:r>
              <a:rPr lang="de-DE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BMWi</a:t>
            </a:r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cs typeface="Times New Roman" panose="02020603050405020304" pitchFamily="18" charset="0"/>
              </a:rPr>
              <a:t>15:10 Erweiterte Steckbriefe &amp; Firmenpräsentationen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Organisatorisches: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Livetest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wichtige Events</a:t>
            </a:r>
            <a:endParaRPr lang="de-DE" sz="4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48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86A50-87F9-4734-BBF4-C9AB6F66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Dialoggruppen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F923AED-EBB4-4DC4-8514-75F4699E806B}"/>
              </a:ext>
            </a:extLst>
          </p:cNvPr>
          <p:cNvGrpSpPr/>
          <p:nvPr/>
        </p:nvGrpSpPr>
        <p:grpSpPr>
          <a:xfrm>
            <a:off x="6750424" y="365125"/>
            <a:ext cx="3362170" cy="1208409"/>
            <a:chOff x="7670657" y="2370405"/>
            <a:chExt cx="3362170" cy="120840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D59ACB2E-1D0B-4014-9E67-57284B71F794}"/>
                </a:ext>
              </a:extLst>
            </p:cNvPr>
            <p:cNvGrpSpPr/>
            <p:nvPr/>
          </p:nvGrpSpPr>
          <p:grpSpPr>
            <a:xfrm>
              <a:off x="7670657" y="2370405"/>
              <a:ext cx="3362170" cy="1208409"/>
              <a:chOff x="161273" y="1498534"/>
              <a:chExt cx="3623162" cy="1825234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03ED09F3-FCDF-4447-9FED-7EF25661ED45}"/>
                  </a:ext>
                </a:extLst>
              </p:cNvPr>
              <p:cNvSpPr/>
              <p:nvPr/>
            </p:nvSpPr>
            <p:spPr>
              <a:xfrm>
                <a:off x="161273" y="1498534"/>
                <a:ext cx="3615118" cy="182523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04504" algn="ctr" rotWithShape="0">
                  <a:schemeClr val="accent1">
                    <a:lumMod val="75000"/>
                    <a:alpha val="8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tIns="216000" rIns="216000" bIns="216000" rtlCol="0" anchor="t"/>
              <a:lstStyle/>
              <a:p>
                <a:pPr algn="ctr"/>
                <a:endParaRPr lang="de-DE" sz="1000">
                  <a:solidFill>
                    <a:schemeClr val="tx1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endParaRPr>
              </a:p>
              <a:p>
                <a:pPr algn="ctr"/>
                <a:r>
                  <a:rPr lang="de-DE" sz="2000">
                    <a:solidFill>
                      <a:schemeClr val="tx1"/>
                    </a:solidFill>
                    <a:latin typeface="Source Serif Pro" panose="02040603050405020204" pitchFamily="18" charset="0"/>
                    <a:ea typeface="Source Serif Pro" panose="02040603050405020204" pitchFamily="18" charset="0"/>
                  </a:rPr>
                  <a:t>Bitte Ergänzungen in den Chat schreiben!</a:t>
                </a:r>
              </a:p>
              <a:p>
                <a:endParaRPr lang="de-DE" sz="2000">
                  <a:solidFill>
                    <a:schemeClr val="tx1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endParaRPr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DD560A3F-6F39-46CE-AD43-F34761EF39A3}"/>
                  </a:ext>
                </a:extLst>
              </p:cNvPr>
              <p:cNvSpPr/>
              <p:nvPr/>
            </p:nvSpPr>
            <p:spPr>
              <a:xfrm>
                <a:off x="161273" y="3153236"/>
                <a:ext cx="3623162" cy="170532"/>
              </a:xfrm>
              <a:prstGeom prst="rect">
                <a:avLst/>
              </a:prstGeom>
              <a:solidFill>
                <a:srgbClr val="78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" name="Oval 47">
              <a:extLst>
                <a:ext uri="{FF2B5EF4-FFF2-40B4-BE49-F238E27FC236}">
                  <a16:creationId xmlns:a16="http://schemas.microsoft.com/office/drawing/2014/main" id="{9457899D-5AED-4D6B-BC13-7B268B3E9E53}"/>
                </a:ext>
              </a:extLst>
            </p:cNvPr>
            <p:cNvSpPr/>
            <p:nvPr/>
          </p:nvSpPr>
          <p:spPr>
            <a:xfrm>
              <a:off x="9306402" y="2520689"/>
              <a:ext cx="94605" cy="94605"/>
            </a:xfrm>
            <a:prstGeom prst="ellipse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7CC269CD-6B73-40ED-A7F8-3795CE4D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8" y="2312988"/>
            <a:ext cx="4518784" cy="409672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629F775-B46D-434A-A067-E476984BC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148" y="2334701"/>
            <a:ext cx="4518784" cy="227893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CAB6EBB-28BD-447D-8937-E65E82EEC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60" b="15669" l="85822" r="96320">
                        <a14:foregroundMark x1="92723" y1="10270" x2="92723" y2="10270"/>
                        <a14:foregroundMark x1="92221" y1="13380" x2="92221" y2="13380"/>
                        <a14:foregroundMark x1="93225" y1="13556" x2="93225" y2="13556"/>
                        <a14:foregroundMark x1="93225" y1="12031" x2="93225" y2="12031"/>
                        <a14:foregroundMark x1="93225" y1="11972" x2="93225" y2="11972"/>
                        <a14:foregroundMark x1="93601" y1="9977" x2="93601" y2="9977"/>
                        <a14:foregroundMark x1="93685" y1="11092" x2="93685" y2="11092"/>
                        <a14:foregroundMark x1="87620" y1="10622" x2="87620" y2="10622"/>
                        <a14:foregroundMark x1="88415" y1="10974" x2="88415" y2="10974"/>
                        <a14:foregroundMark x1="88875" y1="11092" x2="88875" y2="11092"/>
                        <a14:foregroundMark x1="89460" y1="10505" x2="89460" y2="10505"/>
                        <a14:foregroundMark x1="89962" y1="10739" x2="89962" y2="10739"/>
                        <a14:foregroundMark x1="91133" y1="10094" x2="91133" y2="10094"/>
                        <a14:foregroundMark x1="93685" y1="12031" x2="93685" y2="12031"/>
                        <a14:foregroundMark x1="92137" y1="11737" x2="92137" y2="11737"/>
                        <a14:backgroundMark x1="93099" y1="11326" x2="93099" y2="11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72" t="6153" r="3620" b="83256"/>
          <a:stretch/>
        </p:blipFill>
        <p:spPr bwMode="auto">
          <a:xfrm>
            <a:off x="757892" y="1452572"/>
            <a:ext cx="1650549" cy="10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6531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86A50-87F9-4734-BBF4-C9AB6F66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Dialoggruppen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1EEBECE-EF46-40D1-8353-101CDF4E2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7" b="24824" l="85655" r="96361">
                        <a14:foregroundMark x1="87160" y1="20129" x2="87160" y2="20129"/>
                        <a14:foregroundMark x1="88749" y1="20657" x2="88749" y2="20657"/>
                        <a14:foregroundMark x1="89586" y1="20364" x2="89586" y2="20364"/>
                        <a14:foregroundMark x1="90715" y1="20481" x2="90715" y2="20481"/>
                        <a14:foregroundMark x1="91552" y1="20657" x2="91552" y2="20657"/>
                        <a14:foregroundMark x1="92430" y1="20481" x2="92430" y2="20481"/>
                        <a14:foregroundMark x1="93559" y1="20129" x2="93559" y2="20129"/>
                        <a14:foregroundMark x1="88959" y1="18369" x2="88959" y2="18369"/>
                        <a14:foregroundMark x1="89586" y1="18603" x2="89586" y2="18603"/>
                        <a14:foregroundMark x1="89586" y1="18192" x2="89586" y2="18192"/>
                        <a14:foregroundMark x1="90882" y1="18251" x2="90882" y2="18251"/>
                        <a14:foregroundMark x1="93057" y1="16960" x2="93057" y2="16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27" t="14931" r="3462" b="74973"/>
          <a:stretch/>
        </p:blipFill>
        <p:spPr bwMode="auto">
          <a:xfrm>
            <a:off x="927860" y="1487266"/>
            <a:ext cx="1482165" cy="98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745195-D766-4F15-A516-91E6A83BD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38" y="2424152"/>
            <a:ext cx="3800367" cy="39575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E12BEB7-87A5-4D60-B4ED-47A8D4F64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407" y="2384396"/>
            <a:ext cx="3774536" cy="2306874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A69D9B-A394-4F9E-8F62-F1CBE9CC3365}"/>
              </a:ext>
            </a:extLst>
          </p:cNvPr>
          <p:cNvGrpSpPr/>
          <p:nvPr/>
        </p:nvGrpSpPr>
        <p:grpSpPr>
          <a:xfrm>
            <a:off x="6742959" y="365125"/>
            <a:ext cx="3362170" cy="1208409"/>
            <a:chOff x="7663192" y="2370405"/>
            <a:chExt cx="3362170" cy="1208409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3F6B4DB7-5E68-42E8-BD7F-9048D8ABCFA0}"/>
                </a:ext>
              </a:extLst>
            </p:cNvPr>
            <p:cNvGrpSpPr/>
            <p:nvPr/>
          </p:nvGrpSpPr>
          <p:grpSpPr>
            <a:xfrm>
              <a:off x="7663192" y="2370405"/>
              <a:ext cx="3362170" cy="1208409"/>
              <a:chOff x="153229" y="1498534"/>
              <a:chExt cx="3623162" cy="1825234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D7139ED2-9F5C-4009-8A39-B9BF2B15F518}"/>
                  </a:ext>
                </a:extLst>
              </p:cNvPr>
              <p:cNvSpPr/>
              <p:nvPr/>
            </p:nvSpPr>
            <p:spPr>
              <a:xfrm>
                <a:off x="161273" y="1498534"/>
                <a:ext cx="3615118" cy="182523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04504" algn="ctr" rotWithShape="0">
                  <a:schemeClr val="accent1">
                    <a:lumMod val="75000"/>
                    <a:alpha val="8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tIns="216000" rIns="216000" bIns="216000" rtlCol="0" anchor="t"/>
              <a:lstStyle/>
              <a:p>
                <a:pPr algn="ctr"/>
                <a:endParaRPr lang="de-DE" sz="1000">
                  <a:solidFill>
                    <a:schemeClr val="tx1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endParaRPr>
              </a:p>
              <a:p>
                <a:pPr algn="ctr"/>
                <a:r>
                  <a:rPr lang="de-DE" sz="2000">
                    <a:solidFill>
                      <a:schemeClr val="tx1"/>
                    </a:solidFill>
                    <a:latin typeface="Source Serif Pro" panose="02040603050405020204" pitchFamily="18" charset="0"/>
                    <a:ea typeface="Source Serif Pro" panose="02040603050405020204" pitchFamily="18" charset="0"/>
                  </a:rPr>
                  <a:t>Bitte Ergänzungen in den Chat schreiben!</a:t>
                </a:r>
              </a:p>
              <a:p>
                <a:endParaRPr lang="de-DE" sz="2000">
                  <a:solidFill>
                    <a:schemeClr val="tx1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endParaRPr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7FAE7026-FEDD-4956-8F94-43CF1DE64FBF}"/>
                  </a:ext>
                </a:extLst>
              </p:cNvPr>
              <p:cNvSpPr/>
              <p:nvPr/>
            </p:nvSpPr>
            <p:spPr>
              <a:xfrm>
                <a:off x="153229" y="3065188"/>
                <a:ext cx="3623162" cy="170532"/>
              </a:xfrm>
              <a:prstGeom prst="rect">
                <a:avLst/>
              </a:prstGeom>
              <a:solidFill>
                <a:srgbClr val="78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" name="Oval 47">
              <a:extLst>
                <a:ext uri="{FF2B5EF4-FFF2-40B4-BE49-F238E27FC236}">
                  <a16:creationId xmlns:a16="http://schemas.microsoft.com/office/drawing/2014/main" id="{BB79FC8E-67FA-449C-82B5-1C90C38B91C6}"/>
                </a:ext>
              </a:extLst>
            </p:cNvPr>
            <p:cNvSpPr/>
            <p:nvPr/>
          </p:nvSpPr>
          <p:spPr>
            <a:xfrm>
              <a:off x="9306402" y="2520689"/>
              <a:ext cx="94605" cy="94605"/>
            </a:xfrm>
            <a:prstGeom prst="ellipse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203235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86A50-87F9-4734-BBF4-C9AB6F66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Dialoggruppen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0FD228-9A7A-4C66-85D5-E5F864256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8" y="2312988"/>
            <a:ext cx="3925523" cy="4068762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4155DFEF-F22B-4B48-9871-57A69C3D4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31" b="16901" l="73484" r="84651">
                        <a14:foregroundMark x1="83312" y1="11033" x2="83312" y2="11033"/>
                        <a14:foregroundMark x1="74906" y1="11385" x2="74906" y2="11385"/>
                        <a14:foregroundMark x1="75659" y1="11737" x2="75659" y2="11737"/>
                        <a14:foregroundMark x1="76453" y1="11385" x2="76453" y2="11385"/>
                        <a14:foregroundMark x1="80678" y1="8979" x2="80678" y2="8979"/>
                        <a14:foregroundMark x1="77206" y1="11033" x2="77206" y2="11033"/>
                        <a14:foregroundMark x1="77917" y1="11385" x2="77917" y2="11385"/>
                        <a14:foregroundMark x1="78754" y1="11561" x2="78754" y2="11561"/>
                        <a14:foregroundMark x1="79423" y1="11972" x2="79423" y2="11972"/>
                        <a14:foregroundMark x1="80050" y1="11620" x2="80050" y2="11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08" t="6794" r="13923" b="81947"/>
          <a:stretch/>
        </p:blipFill>
        <p:spPr bwMode="auto">
          <a:xfrm>
            <a:off x="738216" y="1480509"/>
            <a:ext cx="1973443" cy="113348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C6900C9-FEC2-4091-AAB5-B2B97C449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588" y="2312988"/>
            <a:ext cx="3925524" cy="1801880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AF3727B-CBFA-4123-80D8-E39B594CA207}"/>
              </a:ext>
            </a:extLst>
          </p:cNvPr>
          <p:cNvGrpSpPr/>
          <p:nvPr/>
        </p:nvGrpSpPr>
        <p:grpSpPr>
          <a:xfrm>
            <a:off x="6742959" y="365125"/>
            <a:ext cx="3362170" cy="1208409"/>
            <a:chOff x="7663192" y="2370405"/>
            <a:chExt cx="3362170" cy="1208409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C67E53F2-3437-42A2-939A-4A81CCB174FD}"/>
                </a:ext>
              </a:extLst>
            </p:cNvPr>
            <p:cNvGrpSpPr/>
            <p:nvPr/>
          </p:nvGrpSpPr>
          <p:grpSpPr>
            <a:xfrm>
              <a:off x="7663192" y="2370405"/>
              <a:ext cx="3362170" cy="1208409"/>
              <a:chOff x="153229" y="1498534"/>
              <a:chExt cx="3623162" cy="1825234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C2E9A243-C924-4027-A524-2B283615FD13}"/>
                  </a:ext>
                </a:extLst>
              </p:cNvPr>
              <p:cNvSpPr/>
              <p:nvPr/>
            </p:nvSpPr>
            <p:spPr>
              <a:xfrm>
                <a:off x="161273" y="1498534"/>
                <a:ext cx="3615118" cy="182523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04504" algn="ctr" rotWithShape="0">
                  <a:schemeClr val="accent1">
                    <a:lumMod val="75000"/>
                    <a:alpha val="8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tIns="216000" rIns="216000" bIns="216000" rtlCol="0" anchor="t"/>
              <a:lstStyle/>
              <a:p>
                <a:pPr algn="ctr"/>
                <a:endParaRPr lang="de-DE" sz="1000">
                  <a:solidFill>
                    <a:schemeClr val="tx1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endParaRPr>
              </a:p>
              <a:p>
                <a:pPr algn="ctr"/>
                <a:r>
                  <a:rPr lang="de-DE" sz="2000">
                    <a:solidFill>
                      <a:schemeClr val="tx1"/>
                    </a:solidFill>
                    <a:latin typeface="Source Serif Pro" panose="02040603050405020204" pitchFamily="18" charset="0"/>
                    <a:ea typeface="Source Serif Pro" panose="02040603050405020204" pitchFamily="18" charset="0"/>
                  </a:rPr>
                  <a:t>Bitte Ergänzungen in den Chat schreiben!</a:t>
                </a:r>
              </a:p>
              <a:p>
                <a:endParaRPr lang="de-DE" sz="2000">
                  <a:solidFill>
                    <a:schemeClr val="tx1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endParaRPr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9A1E7046-7213-4A6F-B4B8-34C139B0A382}"/>
                  </a:ext>
                </a:extLst>
              </p:cNvPr>
              <p:cNvSpPr/>
              <p:nvPr/>
            </p:nvSpPr>
            <p:spPr>
              <a:xfrm>
                <a:off x="153229" y="3065188"/>
                <a:ext cx="3623162" cy="170532"/>
              </a:xfrm>
              <a:prstGeom prst="rect">
                <a:avLst/>
              </a:prstGeom>
              <a:solidFill>
                <a:srgbClr val="78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9" name="Oval 47">
              <a:extLst>
                <a:ext uri="{FF2B5EF4-FFF2-40B4-BE49-F238E27FC236}">
                  <a16:creationId xmlns:a16="http://schemas.microsoft.com/office/drawing/2014/main" id="{9BFE2BB6-7319-4C4F-A4E7-75A6606E3425}"/>
                </a:ext>
              </a:extLst>
            </p:cNvPr>
            <p:cNvSpPr/>
            <p:nvPr/>
          </p:nvSpPr>
          <p:spPr>
            <a:xfrm>
              <a:off x="9306402" y="2520689"/>
              <a:ext cx="94605" cy="94605"/>
            </a:xfrm>
            <a:prstGeom prst="ellipse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84556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33D1A9-A00B-4E12-81EF-96F043770225}"/>
              </a:ext>
            </a:extLst>
          </p:cNvPr>
          <p:cNvSpPr/>
          <p:nvPr/>
        </p:nvSpPr>
        <p:spPr>
          <a:xfrm>
            <a:off x="836243" y="4027474"/>
            <a:ext cx="8807939" cy="29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9649691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 Willkommen und Intro jedes Teilnehmers (3#)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13:30 Vorstellung neuer Partner</a:t>
            </a: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Zeitschienen &amp; Terminkalender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14:15 Kurzvorstellung Rahmenprojekt III: Wirksamkeitsmonitoring &amp; Nachhaltigkeitsbewertung: 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14:45 Kurzes Wrap-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Projekte und Aktivitäten in den Dialoggruppen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Aktuelle Ausschreibungsrunde &amp; Bewertungsverfahren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15:05 Industrielle Bioökonomie – aktuelle Ausschreibung </a:t>
            </a:r>
            <a:r>
              <a:rPr lang="de-DE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BMWi</a:t>
            </a:r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cs typeface="Times New Roman" panose="02020603050405020304" pitchFamily="18" charset="0"/>
              </a:rPr>
              <a:t>15:10 Erweiterte Steckbriefe &amp; Firmenpräsentationen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Organisatorisches: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Livetest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wichtige Events</a:t>
            </a:r>
            <a:endParaRPr lang="de-DE" sz="4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2035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EA2F9-5C8D-4DC0-93B7-B9268012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Übersicht zur aktuellen Ausschreibungsrunde &amp; Ausblick </a:t>
            </a:r>
            <a:endParaRPr lang="de-DE" sz="280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82095BC-6E97-44E3-AEF5-4947C18DB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723576"/>
              </p:ext>
            </p:extLst>
          </p:nvPr>
        </p:nvGraphicFramePr>
        <p:xfrm>
          <a:off x="960090" y="1446518"/>
          <a:ext cx="6998610" cy="3966086"/>
        </p:xfrm>
        <a:graphic>
          <a:graphicData uri="http://schemas.openxmlformats.org/drawingml/2006/table">
            <a:tbl>
              <a:tblPr/>
              <a:tblGrid>
                <a:gridCol w="352764">
                  <a:extLst>
                    <a:ext uri="{9D8B030D-6E8A-4147-A177-3AD203B41FA5}">
                      <a16:colId xmlns:a16="http://schemas.microsoft.com/office/drawing/2014/main" val="308548008"/>
                    </a:ext>
                  </a:extLst>
                </a:gridCol>
                <a:gridCol w="2052916">
                  <a:extLst>
                    <a:ext uri="{9D8B030D-6E8A-4147-A177-3AD203B41FA5}">
                      <a16:colId xmlns:a16="http://schemas.microsoft.com/office/drawing/2014/main" val="2290697668"/>
                    </a:ext>
                  </a:extLst>
                </a:gridCol>
                <a:gridCol w="3492230">
                  <a:extLst>
                    <a:ext uri="{9D8B030D-6E8A-4147-A177-3AD203B41FA5}">
                      <a16:colId xmlns:a16="http://schemas.microsoft.com/office/drawing/2014/main" val="32078788"/>
                    </a:ext>
                  </a:extLst>
                </a:gridCol>
                <a:gridCol w="1100700">
                  <a:extLst>
                    <a:ext uri="{9D8B030D-6E8A-4147-A177-3AD203B41FA5}">
                      <a16:colId xmlns:a16="http://schemas.microsoft.com/office/drawing/2014/main" val="338254492"/>
                    </a:ext>
                  </a:extLst>
                </a:gridCol>
              </a:tblGrid>
              <a:tr h="3194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 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Name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Organisation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Rolle</a:t>
                      </a: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12468"/>
                  </a:ext>
                </a:extLst>
              </a:tr>
              <a:tr h="3727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Dr. Renate Weisse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Patentanwältin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1. Vorsitzende</a:t>
                      </a: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402071"/>
                  </a:ext>
                </a:extLst>
              </a:tr>
              <a:tr h="3727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Prof. em. Hannelore Daniel </a:t>
                      </a:r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 rtl="0" fontAlgn="base"/>
                      <a:r>
                        <a:rPr lang="de-DE" sz="1200" b="0" i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hlinkClick r:id="rId2"/>
                        </a:rPr>
                        <a:t>Botschafterin Innovationsraum Bioökonomie: „NewFoodSystems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“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2. Vorsitzende</a:t>
                      </a: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394254"/>
                  </a:ext>
                </a:extLst>
              </a:tr>
              <a:tr h="3727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Daniel Worch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Univations GmbH </a:t>
                      </a:r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35316"/>
                  </a:ext>
                </a:extLst>
              </a:tr>
              <a:tr h="3727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Dr. habil. Linde Götz </a:t>
                      </a:r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 rtl="0" fontAlgn="base"/>
                      <a:r>
                        <a:rPr lang="de-DE" sz="1200" b="0" i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Leibniz-Institut für Agrarentwicklung in Transformationsökonomien (IAMO)  </a:t>
                      </a:r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883934"/>
                  </a:ext>
                </a:extLst>
              </a:tr>
              <a:tr h="3727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Prof. Thomas Brück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TU München </a:t>
                      </a:r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304892"/>
                  </a:ext>
                </a:extLst>
              </a:tr>
              <a:tr h="51912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Dr. Jan-Hendrik Kamlage </a:t>
                      </a:r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 rtl="0" fontAlgn="base"/>
                      <a:r>
                        <a:rPr lang="de-DE" sz="1200" b="0" i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Ruhr-Universität Bochum, Centrum für Umwelt-management, Ressourcen und Energie (CURE) </a:t>
                      </a:r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311477"/>
                  </a:ext>
                </a:extLst>
              </a:tr>
              <a:tr h="3727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7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Andre Zschuckelt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Stabsstelle Strukturwandel Burgenlandkreis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808872"/>
                  </a:ext>
                </a:extLst>
              </a:tr>
              <a:tr h="3727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Dr. Sandra Scholz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Hochschule Merseburg </a:t>
                      </a:r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267787"/>
                  </a:ext>
                </a:extLst>
              </a:tr>
              <a:tr h="3727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9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A1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sv-SE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Dr.-Ing. habil. Oliver Schlüter  </a:t>
                      </a:r>
                      <a:endParaRPr lang="sv-S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Leibniz Institut für Agrartechnik &amp; Bioökonomie e.V. </a:t>
                      </a:r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de-DE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79866" marR="79866" marT="39933" marB="3993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813301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7D19FCC7-D6A3-4DB7-94E7-47ABFB365A16}"/>
              </a:ext>
            </a:extLst>
          </p:cNvPr>
          <p:cNvSpPr/>
          <p:nvPr/>
        </p:nvSpPr>
        <p:spPr>
          <a:xfrm>
            <a:off x="8249054" y="1453323"/>
            <a:ext cx="875490" cy="875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800" b="1">
                <a:latin typeface="Source Sans Pro" panose="020B0503030403020204" pitchFamily="34" charset="0"/>
                <a:ea typeface="Source Sans Pro" panose="020B0503030403020204" pitchFamily="34" charset="0"/>
              </a:rPr>
              <a:t>9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A69320-2C56-483F-9B6F-0233BABCBFF5}"/>
              </a:ext>
            </a:extLst>
          </p:cNvPr>
          <p:cNvSpPr txBox="1"/>
          <p:nvPr/>
        </p:nvSpPr>
        <p:spPr>
          <a:xfrm>
            <a:off x="9226391" y="1706402"/>
            <a:ext cx="161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err="1">
                <a:latin typeface="Source Sans Pro" panose="020B0503030403020204" pitchFamily="34" charset="0"/>
                <a:ea typeface="Source Sans Pro" panose="020B0503030403020204" pitchFamily="34" charset="0"/>
              </a:rPr>
              <a:t>Beirät:innen</a:t>
            </a:r>
            <a:endParaRPr lang="de-DE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70C56B-DC81-4961-B2EE-3063660A2F72}"/>
              </a:ext>
            </a:extLst>
          </p:cNvPr>
          <p:cNvSpPr txBox="1"/>
          <p:nvPr/>
        </p:nvSpPr>
        <p:spPr>
          <a:xfrm>
            <a:off x="8249053" y="2582149"/>
            <a:ext cx="2684835" cy="215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>
                <a:latin typeface="Source Serif Pro" panose="02040603050405020204" pitchFamily="18" charset="0"/>
                <a:ea typeface="Source Serif Pro" panose="02040603050405020204" pitchFamily="18" charset="0"/>
              </a:rPr>
              <a:t>Konstituierende Sitzung fand statt am 15.12.21</a:t>
            </a:r>
          </a:p>
          <a:p>
            <a:pPr marL="36000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>
                <a:latin typeface="Source Serif Pro" panose="02040603050405020204" pitchFamily="18" charset="0"/>
                <a:ea typeface="Source Serif Pro" panose="02040603050405020204" pitchFamily="18" charset="0"/>
              </a:rPr>
              <a:t>Hinweis: Profile und Kurzvorstellungen der </a:t>
            </a:r>
            <a:r>
              <a:rPr lang="de-DE" err="1">
                <a:latin typeface="Source Serif Pro" panose="02040603050405020204" pitchFamily="18" charset="0"/>
                <a:ea typeface="Source Serif Pro" panose="02040603050405020204" pitchFamily="18" charset="0"/>
              </a:rPr>
              <a:t>Beirät:innen</a:t>
            </a:r>
            <a:r>
              <a:rPr lang="de-DE">
                <a:latin typeface="Source Serif Pro" panose="02040603050405020204" pitchFamily="18" charset="0"/>
                <a:ea typeface="Source Serif Pro" panose="02040603050405020204" pitchFamily="18" charset="0"/>
              </a:rPr>
              <a:t> bald auf Bio-Z.de</a:t>
            </a:r>
          </a:p>
        </p:txBody>
      </p:sp>
    </p:spTree>
    <p:extLst>
      <p:ext uri="{BB962C8B-B14F-4D97-AF65-F5344CB8AC3E}">
        <p14:creationId xmlns:p14="http://schemas.microsoft.com/office/powerpoint/2010/main" val="1793020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1682FB-2CC3-497A-8A75-2016C991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Dr. Renate Weisse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4D5313-9330-4C7A-94C9-73A7BF8F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6250"/>
            <a:ext cx="7842158" cy="470199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670960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0A8A9-D36A-4D7B-AC3F-559F8B39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350" y="365126"/>
            <a:ext cx="8003541" cy="773152"/>
          </a:xfrm>
        </p:spPr>
        <p:txBody>
          <a:bodyPr>
            <a:normAutofit/>
          </a:bodyPr>
          <a:lstStyle/>
          <a:p>
            <a:r>
              <a:rPr lang="de-DE" sz="3600"/>
              <a:t>Projektvorschläge &amp; Bewertung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1CBA2F-F395-4111-A198-40AA0553E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7058" y="1138277"/>
            <a:ext cx="8070208" cy="3444928"/>
          </a:xfrm>
          <a:noFill/>
        </p:spPr>
        <p:txBody>
          <a:bodyPr vert="horz" lIns="9000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1800" b="1">
                <a:cs typeface="Poppins SemiBold"/>
              </a:rPr>
              <a:t>1. Call im November veröffentlicht: </a:t>
            </a:r>
            <a:endParaRPr lang="de-DE" sz="1800" b="1"/>
          </a:p>
          <a:p>
            <a:pPr lvl="1"/>
            <a:r>
              <a:rPr lang="de-DE" sz="1800">
                <a:cs typeface="Arial"/>
              </a:rPr>
              <a:t>Stichtag Projektskizzen: 15.2.2021, 16 Uhr</a:t>
            </a:r>
          </a:p>
          <a:p>
            <a:pPr lvl="1"/>
            <a:r>
              <a:rPr lang="de-DE" sz="1800">
                <a:cs typeface="Arial"/>
              </a:rPr>
              <a:t>Skizzenumfang: max. 10 Seiten (Vorlage)</a:t>
            </a:r>
          </a:p>
          <a:p>
            <a:pPr lvl="1"/>
            <a:r>
              <a:rPr lang="de-DE" sz="1800">
                <a:cs typeface="Arial"/>
              </a:rPr>
              <a:t>Bewertungskriterien sind Bestandteil des Calls</a:t>
            </a:r>
          </a:p>
          <a:p>
            <a:pPr lvl="1"/>
            <a:r>
              <a:rPr lang="de-DE" sz="1800"/>
              <a:t>Förderbudget in der 1. Runde: 2,5 </a:t>
            </a:r>
            <a:r>
              <a:rPr lang="de-DE" sz="1800" err="1"/>
              <a:t>Mio</a:t>
            </a:r>
            <a:r>
              <a:rPr lang="de-DE" sz="1800"/>
              <a:t> €</a:t>
            </a:r>
          </a:p>
          <a:p>
            <a:pPr lvl="1"/>
            <a:r>
              <a:rPr lang="de-DE" sz="1800"/>
              <a:t>Quick-Check durch das BioZ-IM ist im Vorfeld möglich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9702830-DCFA-4C6A-BE59-DF735C5080AB}"/>
              </a:ext>
            </a:extLst>
          </p:cNvPr>
          <p:cNvGrpSpPr/>
          <p:nvPr/>
        </p:nvGrpSpPr>
        <p:grpSpPr>
          <a:xfrm>
            <a:off x="297594" y="598277"/>
            <a:ext cx="1912378" cy="5676384"/>
            <a:chOff x="297594" y="598277"/>
            <a:chExt cx="1912378" cy="5676384"/>
          </a:xfrm>
        </p:grpSpPr>
        <p:sp>
          <p:nvSpPr>
            <p:cNvPr id="27" name="Abgerundetes Rechteck 4">
              <a:extLst>
                <a:ext uri="{FF2B5EF4-FFF2-40B4-BE49-F238E27FC236}">
                  <a16:creationId xmlns:a16="http://schemas.microsoft.com/office/drawing/2014/main" id="{493CB083-920C-49BA-BDAC-6EF76B2CFD0A}"/>
                </a:ext>
              </a:extLst>
            </p:cNvPr>
            <p:cNvSpPr/>
            <p:nvPr/>
          </p:nvSpPr>
          <p:spPr>
            <a:xfrm>
              <a:off x="1057972" y="598277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Offener Call</a:t>
              </a:r>
            </a:p>
          </p:txBody>
        </p:sp>
        <p:sp>
          <p:nvSpPr>
            <p:cNvPr id="28" name="Abgerundetes Rechteck 21">
              <a:extLst>
                <a:ext uri="{FF2B5EF4-FFF2-40B4-BE49-F238E27FC236}">
                  <a16:creationId xmlns:a16="http://schemas.microsoft.com/office/drawing/2014/main" id="{97D8F5DF-5265-42D1-8A6E-D607094B5EF9}"/>
                </a:ext>
              </a:extLst>
            </p:cNvPr>
            <p:cNvSpPr/>
            <p:nvPr/>
          </p:nvSpPr>
          <p:spPr>
            <a:xfrm>
              <a:off x="1057972" y="1439013"/>
              <a:ext cx="1152000" cy="612000"/>
            </a:xfrm>
            <a:prstGeom prst="roundRect">
              <a:avLst/>
            </a:prstGeom>
            <a:solidFill>
              <a:srgbClr val="0042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Erstellen v. Projekt-skizzen</a:t>
              </a:r>
            </a:p>
          </p:txBody>
        </p:sp>
        <p:sp>
          <p:nvSpPr>
            <p:cNvPr id="29" name="Abgerundetes Rechteck 23">
              <a:extLst>
                <a:ext uri="{FF2B5EF4-FFF2-40B4-BE49-F238E27FC236}">
                  <a16:creationId xmlns:a16="http://schemas.microsoft.com/office/drawing/2014/main" id="{8256EE59-65EF-4F42-AFA2-752F1E26FE12}"/>
                </a:ext>
              </a:extLst>
            </p:cNvPr>
            <p:cNvSpPr/>
            <p:nvPr/>
          </p:nvSpPr>
          <p:spPr>
            <a:xfrm>
              <a:off x="1057972" y="2279749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err="1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Bewertung</a:t>
              </a:r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 BioZ Beirat</a:t>
              </a:r>
            </a:p>
          </p:txBody>
        </p:sp>
        <p:sp>
          <p:nvSpPr>
            <p:cNvPr id="30" name="Abgerundetes Rechteck 25">
              <a:extLst>
                <a:ext uri="{FF2B5EF4-FFF2-40B4-BE49-F238E27FC236}">
                  <a16:creationId xmlns:a16="http://schemas.microsoft.com/office/drawing/2014/main" id="{FFE94EC1-79D0-4C06-B065-D2BF910DE241}"/>
                </a:ext>
              </a:extLst>
            </p:cNvPr>
            <p:cNvSpPr/>
            <p:nvPr/>
          </p:nvSpPr>
          <p:spPr>
            <a:xfrm>
              <a:off x="1057972" y="3125477"/>
              <a:ext cx="1152000" cy="612000"/>
            </a:xfrm>
            <a:prstGeom prst="roundRect">
              <a:avLst>
                <a:gd name="adj" fmla="val 14327"/>
              </a:avLst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Förder-empfehlung</a:t>
              </a:r>
            </a:p>
          </p:txBody>
        </p:sp>
        <p:sp>
          <p:nvSpPr>
            <p:cNvPr id="31" name="Abgerundetes Rechteck 27">
              <a:extLst>
                <a:ext uri="{FF2B5EF4-FFF2-40B4-BE49-F238E27FC236}">
                  <a16:creationId xmlns:a16="http://schemas.microsoft.com/office/drawing/2014/main" id="{A15B56F6-C0BA-4ADC-8549-8927C8ED8754}"/>
                </a:ext>
              </a:extLst>
            </p:cNvPr>
            <p:cNvSpPr/>
            <p:nvPr/>
          </p:nvSpPr>
          <p:spPr>
            <a:xfrm>
              <a:off x="1057972" y="3971205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Antrags-stellung BMBF/ PTJ</a:t>
              </a:r>
            </a:p>
          </p:txBody>
        </p:sp>
        <p:sp>
          <p:nvSpPr>
            <p:cNvPr id="32" name="Abgerundetes Rechteck 29">
              <a:extLst>
                <a:ext uri="{FF2B5EF4-FFF2-40B4-BE49-F238E27FC236}">
                  <a16:creationId xmlns:a16="http://schemas.microsoft.com/office/drawing/2014/main" id="{01CEDAC3-F604-4075-B442-537FA161E6EF}"/>
                </a:ext>
              </a:extLst>
            </p:cNvPr>
            <p:cNvSpPr/>
            <p:nvPr/>
          </p:nvSpPr>
          <p:spPr>
            <a:xfrm>
              <a:off x="1057972" y="4816933"/>
              <a:ext cx="1152000" cy="612000"/>
            </a:xfrm>
            <a:prstGeom prst="roundRect">
              <a:avLst>
                <a:gd name="adj" fmla="val 14620"/>
              </a:avLst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Bearbeitung &amp; Prüfung</a:t>
              </a:r>
            </a:p>
          </p:txBody>
        </p:sp>
        <p:sp>
          <p:nvSpPr>
            <p:cNvPr id="33" name="Abgerundetes Rechteck 31">
              <a:extLst>
                <a:ext uri="{FF2B5EF4-FFF2-40B4-BE49-F238E27FC236}">
                  <a16:creationId xmlns:a16="http://schemas.microsoft.com/office/drawing/2014/main" id="{E10EDD9E-9F65-4B48-97EF-E620F6FE13FB}"/>
                </a:ext>
              </a:extLst>
            </p:cNvPr>
            <p:cNvSpPr/>
            <p:nvPr/>
          </p:nvSpPr>
          <p:spPr>
            <a:xfrm>
              <a:off x="1057972" y="5662661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F&amp;E Projekt Start</a:t>
              </a:r>
            </a:p>
          </p:txBody>
        </p:sp>
        <p:sp>
          <p:nvSpPr>
            <p:cNvPr id="34" name="Abgerundetes Rechteck 38" descr="Raute mit einfarbiger Füllung">
              <a:extLst>
                <a:ext uri="{FF2B5EF4-FFF2-40B4-BE49-F238E27FC236}">
                  <a16:creationId xmlns:a16="http://schemas.microsoft.com/office/drawing/2014/main" id="{30E15E17-4A24-4F81-A455-B773290586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594" y="2351749"/>
              <a:ext cx="468000" cy="468000"/>
            </a:xfrm>
            <a:prstGeom prst="roundRect">
              <a:avLst>
                <a:gd name="adj" fmla="val 10000"/>
              </a:avLst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50000"/>
                <a:hueOff val="14872"/>
                <a:satOff val="-793"/>
                <a:lumOff val="407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Abgerundetes Rechteck 42" descr="Klemmbrett mit einfarbiger Füllung">
              <a:extLst>
                <a:ext uri="{FF2B5EF4-FFF2-40B4-BE49-F238E27FC236}">
                  <a16:creationId xmlns:a16="http://schemas.microsoft.com/office/drawing/2014/main" id="{3B96D817-4532-48C1-8DE3-396D51C61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594" y="4043205"/>
              <a:ext cx="468000" cy="468000"/>
            </a:xfrm>
            <a:prstGeom prst="roundRect">
              <a:avLst>
                <a:gd name="adj" fmla="val 10000"/>
              </a:avLst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50000"/>
                <a:hueOff val="29744"/>
                <a:satOff val="-1585"/>
                <a:lumOff val="815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36" name="Grafik 35" descr="Glühbirne und Stift mit einfarbiger Füllung">
              <a:extLst>
                <a:ext uri="{FF2B5EF4-FFF2-40B4-BE49-F238E27FC236}">
                  <a16:creationId xmlns:a16="http://schemas.microsoft.com/office/drawing/2014/main" id="{2A21237B-108C-46B7-B17F-8B462997D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5594" y="670277"/>
              <a:ext cx="468000" cy="468000"/>
            </a:xfrm>
            <a:prstGeom prst="rect">
              <a:avLst/>
            </a:prstGeom>
          </p:spPr>
        </p:pic>
        <p:pic>
          <p:nvPicPr>
            <p:cNvPr id="37" name="Grafik 36" descr="Feder mit einfarbiger Füllung">
              <a:extLst>
                <a:ext uri="{FF2B5EF4-FFF2-40B4-BE49-F238E27FC236}">
                  <a16:creationId xmlns:a16="http://schemas.microsoft.com/office/drawing/2014/main" id="{A7DF6118-C63A-4F7A-B252-309B0828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5594" y="1511013"/>
              <a:ext cx="468000" cy="468000"/>
            </a:xfrm>
            <a:prstGeom prst="rect">
              <a:avLst/>
            </a:prstGeom>
          </p:spPr>
        </p:pic>
        <p:pic>
          <p:nvPicPr>
            <p:cNvPr id="38" name="Grafik 37" descr="Daumen hoch-Zeichen mit einfarbiger Füllung">
              <a:extLst>
                <a:ext uri="{FF2B5EF4-FFF2-40B4-BE49-F238E27FC236}">
                  <a16:creationId xmlns:a16="http://schemas.microsoft.com/office/drawing/2014/main" id="{A1E70C60-2C4B-4C75-8166-5B620A95B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7594" y="3177000"/>
              <a:ext cx="504000" cy="504000"/>
            </a:xfrm>
            <a:prstGeom prst="rect">
              <a:avLst/>
            </a:prstGeom>
          </p:spPr>
        </p:pic>
        <p:pic>
          <p:nvPicPr>
            <p:cNvPr id="39" name="Grafik 38" descr="Klemmbrett gemischt mit einfarbiger Füllung">
              <a:extLst>
                <a:ext uri="{FF2B5EF4-FFF2-40B4-BE49-F238E27FC236}">
                  <a16:creationId xmlns:a16="http://schemas.microsoft.com/office/drawing/2014/main" id="{F251BD7B-C61A-4AAC-999D-BCC297488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15594" y="4884917"/>
              <a:ext cx="468000" cy="468000"/>
            </a:xfrm>
            <a:prstGeom prst="rect">
              <a:avLst/>
            </a:prstGeom>
          </p:spPr>
        </p:pic>
        <p:pic>
          <p:nvPicPr>
            <p:cNvPr id="40" name="Grafik 39" descr="Rakete mit einfarbiger Füllung">
              <a:extLst>
                <a:ext uri="{FF2B5EF4-FFF2-40B4-BE49-F238E27FC236}">
                  <a16:creationId xmlns:a16="http://schemas.microsoft.com/office/drawing/2014/main" id="{268A20FC-78B4-4B7A-8493-E2CD9B26C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97594" y="5734661"/>
              <a:ext cx="468000" cy="468000"/>
            </a:xfrm>
            <a:prstGeom prst="rect">
              <a:avLst/>
            </a:prstGeom>
          </p:spPr>
        </p:pic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CEC74E8B-209D-473D-A449-1C3EB98E4AD6}"/>
                </a:ext>
              </a:extLst>
            </p:cNvPr>
            <p:cNvCxnSpPr>
              <a:stCxn id="27" idx="2"/>
              <a:endCxn id="28" idx="0"/>
            </p:cNvCxnSpPr>
            <p:nvPr/>
          </p:nvCxnSpPr>
          <p:spPr>
            <a:xfrm>
              <a:off x="1633972" y="1210277"/>
              <a:ext cx="0" cy="228736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2A3A3495-3F68-48C7-B91D-FA335BE2B568}"/>
                </a:ext>
              </a:extLst>
            </p:cNvPr>
            <p:cNvCxnSpPr>
              <a:stCxn id="28" idx="2"/>
              <a:endCxn id="29" idx="0"/>
            </p:cNvCxnSpPr>
            <p:nvPr/>
          </p:nvCxnSpPr>
          <p:spPr>
            <a:xfrm>
              <a:off x="1633972" y="2051013"/>
              <a:ext cx="0" cy="228736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9624877E-AFD8-4FE2-BA7F-9BA2A3D26140}"/>
                </a:ext>
              </a:extLst>
            </p:cNvPr>
            <p:cNvCxnSpPr>
              <a:stCxn id="29" idx="2"/>
              <a:endCxn id="30" idx="0"/>
            </p:cNvCxnSpPr>
            <p:nvPr/>
          </p:nvCxnSpPr>
          <p:spPr>
            <a:xfrm>
              <a:off x="1633972" y="2891749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7FF05135-51E6-45BA-9A9F-63FB30F1A3C4}"/>
                </a:ext>
              </a:extLst>
            </p:cNvPr>
            <p:cNvCxnSpPr>
              <a:stCxn id="30" idx="2"/>
              <a:endCxn id="31" idx="0"/>
            </p:cNvCxnSpPr>
            <p:nvPr/>
          </p:nvCxnSpPr>
          <p:spPr>
            <a:xfrm>
              <a:off x="1633972" y="3737477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2640923C-273C-44BE-80A7-EE76D2528782}"/>
                </a:ext>
              </a:extLst>
            </p:cNvPr>
            <p:cNvCxnSpPr>
              <a:stCxn id="31" idx="2"/>
              <a:endCxn id="32" idx="0"/>
            </p:cNvCxnSpPr>
            <p:nvPr/>
          </p:nvCxnSpPr>
          <p:spPr>
            <a:xfrm>
              <a:off x="1633972" y="4583205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4BD71C5B-29AE-479A-B6D7-A22BA0A68815}"/>
                </a:ext>
              </a:extLst>
            </p:cNvPr>
            <p:cNvCxnSpPr>
              <a:stCxn id="32" idx="2"/>
              <a:endCxn id="33" idx="0"/>
            </p:cNvCxnSpPr>
            <p:nvPr/>
          </p:nvCxnSpPr>
          <p:spPr>
            <a:xfrm>
              <a:off x="1633972" y="5428933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64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0A8A9-D36A-4D7B-AC3F-559F8B39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350" y="365126"/>
            <a:ext cx="8003541" cy="773152"/>
          </a:xfrm>
        </p:spPr>
        <p:txBody>
          <a:bodyPr>
            <a:normAutofit/>
          </a:bodyPr>
          <a:lstStyle/>
          <a:p>
            <a:r>
              <a:rPr lang="de-DE" sz="3600"/>
              <a:t>Projektvorschläge &amp; Bewertung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9702830-DCFA-4C6A-BE59-DF735C5080AB}"/>
              </a:ext>
            </a:extLst>
          </p:cNvPr>
          <p:cNvGrpSpPr/>
          <p:nvPr/>
        </p:nvGrpSpPr>
        <p:grpSpPr>
          <a:xfrm>
            <a:off x="297594" y="598277"/>
            <a:ext cx="1912378" cy="5676384"/>
            <a:chOff x="297594" y="598277"/>
            <a:chExt cx="1912378" cy="5676384"/>
          </a:xfrm>
        </p:grpSpPr>
        <p:sp>
          <p:nvSpPr>
            <p:cNvPr id="27" name="Abgerundetes Rechteck 4">
              <a:extLst>
                <a:ext uri="{FF2B5EF4-FFF2-40B4-BE49-F238E27FC236}">
                  <a16:creationId xmlns:a16="http://schemas.microsoft.com/office/drawing/2014/main" id="{493CB083-920C-49BA-BDAC-6EF76B2CFD0A}"/>
                </a:ext>
              </a:extLst>
            </p:cNvPr>
            <p:cNvSpPr/>
            <p:nvPr/>
          </p:nvSpPr>
          <p:spPr>
            <a:xfrm>
              <a:off x="1057972" y="598277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Offener Call</a:t>
              </a:r>
            </a:p>
          </p:txBody>
        </p:sp>
        <p:sp>
          <p:nvSpPr>
            <p:cNvPr id="28" name="Abgerundetes Rechteck 21">
              <a:extLst>
                <a:ext uri="{FF2B5EF4-FFF2-40B4-BE49-F238E27FC236}">
                  <a16:creationId xmlns:a16="http://schemas.microsoft.com/office/drawing/2014/main" id="{97D8F5DF-5265-42D1-8A6E-D607094B5EF9}"/>
                </a:ext>
              </a:extLst>
            </p:cNvPr>
            <p:cNvSpPr/>
            <p:nvPr/>
          </p:nvSpPr>
          <p:spPr>
            <a:xfrm>
              <a:off x="1057972" y="1439013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Erstellen v. Projekt-skizzen</a:t>
              </a:r>
            </a:p>
          </p:txBody>
        </p:sp>
        <p:sp>
          <p:nvSpPr>
            <p:cNvPr id="29" name="Abgerundetes Rechteck 23">
              <a:extLst>
                <a:ext uri="{FF2B5EF4-FFF2-40B4-BE49-F238E27FC236}">
                  <a16:creationId xmlns:a16="http://schemas.microsoft.com/office/drawing/2014/main" id="{8256EE59-65EF-4F42-AFA2-752F1E26FE12}"/>
                </a:ext>
              </a:extLst>
            </p:cNvPr>
            <p:cNvSpPr/>
            <p:nvPr/>
          </p:nvSpPr>
          <p:spPr>
            <a:xfrm>
              <a:off x="1057972" y="2279749"/>
              <a:ext cx="1152000" cy="612000"/>
            </a:xfrm>
            <a:prstGeom prst="roundRect">
              <a:avLst/>
            </a:prstGeom>
            <a:solidFill>
              <a:srgbClr val="0042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Bewertung BioZ Beirat</a:t>
              </a:r>
            </a:p>
          </p:txBody>
        </p:sp>
        <p:sp>
          <p:nvSpPr>
            <p:cNvPr id="30" name="Abgerundetes Rechteck 25">
              <a:extLst>
                <a:ext uri="{FF2B5EF4-FFF2-40B4-BE49-F238E27FC236}">
                  <a16:creationId xmlns:a16="http://schemas.microsoft.com/office/drawing/2014/main" id="{FFE94EC1-79D0-4C06-B065-D2BF910DE241}"/>
                </a:ext>
              </a:extLst>
            </p:cNvPr>
            <p:cNvSpPr/>
            <p:nvPr/>
          </p:nvSpPr>
          <p:spPr>
            <a:xfrm>
              <a:off x="1057972" y="3125477"/>
              <a:ext cx="1152000" cy="612000"/>
            </a:xfrm>
            <a:prstGeom prst="roundRect">
              <a:avLst>
                <a:gd name="adj" fmla="val 14327"/>
              </a:avLst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Förder-empfehlung</a:t>
              </a:r>
            </a:p>
          </p:txBody>
        </p:sp>
        <p:sp>
          <p:nvSpPr>
            <p:cNvPr id="31" name="Abgerundetes Rechteck 27">
              <a:extLst>
                <a:ext uri="{FF2B5EF4-FFF2-40B4-BE49-F238E27FC236}">
                  <a16:creationId xmlns:a16="http://schemas.microsoft.com/office/drawing/2014/main" id="{A15B56F6-C0BA-4ADC-8549-8927C8ED8754}"/>
                </a:ext>
              </a:extLst>
            </p:cNvPr>
            <p:cNvSpPr/>
            <p:nvPr/>
          </p:nvSpPr>
          <p:spPr>
            <a:xfrm>
              <a:off x="1057972" y="3971205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Antrags-stellung BMBF/ PTJ</a:t>
              </a:r>
            </a:p>
          </p:txBody>
        </p:sp>
        <p:sp>
          <p:nvSpPr>
            <p:cNvPr id="32" name="Abgerundetes Rechteck 29">
              <a:extLst>
                <a:ext uri="{FF2B5EF4-FFF2-40B4-BE49-F238E27FC236}">
                  <a16:creationId xmlns:a16="http://schemas.microsoft.com/office/drawing/2014/main" id="{01CEDAC3-F604-4075-B442-537FA161E6EF}"/>
                </a:ext>
              </a:extLst>
            </p:cNvPr>
            <p:cNvSpPr/>
            <p:nvPr/>
          </p:nvSpPr>
          <p:spPr>
            <a:xfrm>
              <a:off x="1057972" y="4816933"/>
              <a:ext cx="1152000" cy="612000"/>
            </a:xfrm>
            <a:prstGeom prst="roundRect">
              <a:avLst>
                <a:gd name="adj" fmla="val 14620"/>
              </a:avLst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Bearbeitung &amp; Prüfung</a:t>
              </a:r>
            </a:p>
          </p:txBody>
        </p:sp>
        <p:sp>
          <p:nvSpPr>
            <p:cNvPr id="33" name="Abgerundetes Rechteck 31">
              <a:extLst>
                <a:ext uri="{FF2B5EF4-FFF2-40B4-BE49-F238E27FC236}">
                  <a16:creationId xmlns:a16="http://schemas.microsoft.com/office/drawing/2014/main" id="{E10EDD9E-9F65-4B48-97EF-E620F6FE13FB}"/>
                </a:ext>
              </a:extLst>
            </p:cNvPr>
            <p:cNvSpPr/>
            <p:nvPr/>
          </p:nvSpPr>
          <p:spPr>
            <a:xfrm>
              <a:off x="1057972" y="5662661"/>
              <a:ext cx="1152000" cy="6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6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F&amp;E Projekt Start</a:t>
              </a:r>
            </a:p>
          </p:txBody>
        </p:sp>
        <p:sp>
          <p:nvSpPr>
            <p:cNvPr id="34" name="Abgerundetes Rechteck 38" descr="Raute mit einfarbiger Füllung">
              <a:extLst>
                <a:ext uri="{FF2B5EF4-FFF2-40B4-BE49-F238E27FC236}">
                  <a16:creationId xmlns:a16="http://schemas.microsoft.com/office/drawing/2014/main" id="{30E15E17-4A24-4F81-A455-B773290586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594" y="2351749"/>
              <a:ext cx="468000" cy="468000"/>
            </a:xfrm>
            <a:prstGeom prst="roundRect">
              <a:avLst>
                <a:gd name="adj" fmla="val 10000"/>
              </a:avLst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50000"/>
                <a:hueOff val="14872"/>
                <a:satOff val="-793"/>
                <a:lumOff val="407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Abgerundetes Rechteck 42" descr="Klemmbrett mit einfarbiger Füllung">
              <a:extLst>
                <a:ext uri="{FF2B5EF4-FFF2-40B4-BE49-F238E27FC236}">
                  <a16:creationId xmlns:a16="http://schemas.microsoft.com/office/drawing/2014/main" id="{3B96D817-4532-48C1-8DE3-396D51C61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594" y="4043205"/>
              <a:ext cx="468000" cy="468000"/>
            </a:xfrm>
            <a:prstGeom prst="roundRect">
              <a:avLst>
                <a:gd name="adj" fmla="val 10000"/>
              </a:avLst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50000"/>
                <a:hueOff val="29744"/>
                <a:satOff val="-1585"/>
                <a:lumOff val="815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36" name="Grafik 35" descr="Glühbirne und Stift mit einfarbiger Füllung">
              <a:extLst>
                <a:ext uri="{FF2B5EF4-FFF2-40B4-BE49-F238E27FC236}">
                  <a16:creationId xmlns:a16="http://schemas.microsoft.com/office/drawing/2014/main" id="{2A21237B-108C-46B7-B17F-8B462997D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5594" y="670277"/>
              <a:ext cx="468000" cy="468000"/>
            </a:xfrm>
            <a:prstGeom prst="rect">
              <a:avLst/>
            </a:prstGeom>
          </p:spPr>
        </p:pic>
        <p:pic>
          <p:nvPicPr>
            <p:cNvPr id="37" name="Grafik 36" descr="Feder mit einfarbiger Füllung">
              <a:extLst>
                <a:ext uri="{FF2B5EF4-FFF2-40B4-BE49-F238E27FC236}">
                  <a16:creationId xmlns:a16="http://schemas.microsoft.com/office/drawing/2014/main" id="{A7DF6118-C63A-4F7A-B252-309B0828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5594" y="1511013"/>
              <a:ext cx="468000" cy="468000"/>
            </a:xfrm>
            <a:prstGeom prst="rect">
              <a:avLst/>
            </a:prstGeom>
          </p:spPr>
        </p:pic>
        <p:pic>
          <p:nvPicPr>
            <p:cNvPr id="38" name="Grafik 37" descr="Daumen hoch-Zeichen mit einfarbiger Füllung">
              <a:extLst>
                <a:ext uri="{FF2B5EF4-FFF2-40B4-BE49-F238E27FC236}">
                  <a16:creationId xmlns:a16="http://schemas.microsoft.com/office/drawing/2014/main" id="{A1E70C60-2C4B-4C75-8166-5B620A95B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7594" y="3177000"/>
              <a:ext cx="504000" cy="504000"/>
            </a:xfrm>
            <a:prstGeom prst="rect">
              <a:avLst/>
            </a:prstGeom>
          </p:spPr>
        </p:pic>
        <p:pic>
          <p:nvPicPr>
            <p:cNvPr id="39" name="Grafik 38" descr="Klemmbrett gemischt mit einfarbiger Füllung">
              <a:extLst>
                <a:ext uri="{FF2B5EF4-FFF2-40B4-BE49-F238E27FC236}">
                  <a16:creationId xmlns:a16="http://schemas.microsoft.com/office/drawing/2014/main" id="{F251BD7B-C61A-4AAC-999D-BCC297488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15594" y="4884917"/>
              <a:ext cx="468000" cy="468000"/>
            </a:xfrm>
            <a:prstGeom prst="rect">
              <a:avLst/>
            </a:prstGeom>
          </p:spPr>
        </p:pic>
        <p:pic>
          <p:nvPicPr>
            <p:cNvPr id="40" name="Grafik 39" descr="Rakete mit einfarbiger Füllung">
              <a:extLst>
                <a:ext uri="{FF2B5EF4-FFF2-40B4-BE49-F238E27FC236}">
                  <a16:creationId xmlns:a16="http://schemas.microsoft.com/office/drawing/2014/main" id="{268A20FC-78B4-4B7A-8493-E2CD9B26C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97594" y="5734661"/>
              <a:ext cx="468000" cy="468000"/>
            </a:xfrm>
            <a:prstGeom prst="rect">
              <a:avLst/>
            </a:prstGeom>
          </p:spPr>
        </p:pic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CEC74E8B-209D-473D-A449-1C3EB98E4AD6}"/>
                </a:ext>
              </a:extLst>
            </p:cNvPr>
            <p:cNvCxnSpPr>
              <a:stCxn id="27" idx="2"/>
              <a:endCxn id="28" idx="0"/>
            </p:cNvCxnSpPr>
            <p:nvPr/>
          </p:nvCxnSpPr>
          <p:spPr>
            <a:xfrm>
              <a:off x="1633972" y="1210277"/>
              <a:ext cx="0" cy="228736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2A3A3495-3F68-48C7-B91D-FA335BE2B568}"/>
                </a:ext>
              </a:extLst>
            </p:cNvPr>
            <p:cNvCxnSpPr>
              <a:stCxn id="28" idx="2"/>
              <a:endCxn id="29" idx="0"/>
            </p:cNvCxnSpPr>
            <p:nvPr/>
          </p:nvCxnSpPr>
          <p:spPr>
            <a:xfrm>
              <a:off x="1633972" y="2051013"/>
              <a:ext cx="0" cy="228736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9624877E-AFD8-4FE2-BA7F-9BA2A3D26140}"/>
                </a:ext>
              </a:extLst>
            </p:cNvPr>
            <p:cNvCxnSpPr>
              <a:stCxn id="29" idx="2"/>
              <a:endCxn id="30" idx="0"/>
            </p:cNvCxnSpPr>
            <p:nvPr/>
          </p:nvCxnSpPr>
          <p:spPr>
            <a:xfrm>
              <a:off x="1633972" y="2891749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7FF05135-51E6-45BA-9A9F-63FB30F1A3C4}"/>
                </a:ext>
              </a:extLst>
            </p:cNvPr>
            <p:cNvCxnSpPr>
              <a:stCxn id="30" idx="2"/>
              <a:endCxn id="31" idx="0"/>
            </p:cNvCxnSpPr>
            <p:nvPr/>
          </p:nvCxnSpPr>
          <p:spPr>
            <a:xfrm>
              <a:off x="1633972" y="3737477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2640923C-273C-44BE-80A7-EE76D2528782}"/>
                </a:ext>
              </a:extLst>
            </p:cNvPr>
            <p:cNvCxnSpPr>
              <a:stCxn id="31" idx="2"/>
              <a:endCxn id="32" idx="0"/>
            </p:cNvCxnSpPr>
            <p:nvPr/>
          </p:nvCxnSpPr>
          <p:spPr>
            <a:xfrm>
              <a:off x="1633972" y="4583205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4BD71C5B-29AE-479A-B6D7-A22BA0A68815}"/>
                </a:ext>
              </a:extLst>
            </p:cNvPr>
            <p:cNvCxnSpPr>
              <a:stCxn id="32" idx="2"/>
              <a:endCxn id="33" idx="0"/>
            </p:cNvCxnSpPr>
            <p:nvPr/>
          </p:nvCxnSpPr>
          <p:spPr>
            <a:xfrm>
              <a:off x="1633972" y="5428933"/>
              <a:ext cx="0" cy="233728"/>
            </a:xfrm>
            <a:prstGeom prst="straightConnector1">
              <a:avLst/>
            </a:prstGeom>
            <a:ln w="38100">
              <a:solidFill>
                <a:srgbClr val="0096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862B39E2-52D1-4469-A66B-61C2DB8701BD}"/>
              </a:ext>
            </a:extLst>
          </p:cNvPr>
          <p:cNvSpPr txBox="1">
            <a:spLocks/>
          </p:cNvSpPr>
          <p:nvPr/>
        </p:nvSpPr>
        <p:spPr>
          <a:xfrm>
            <a:off x="2454289" y="1202823"/>
            <a:ext cx="8070208" cy="5071837"/>
          </a:xfrm>
          <a:prstGeom prst="rect">
            <a:avLst/>
          </a:prstGeom>
          <a:noFill/>
        </p:spPr>
        <p:txBody>
          <a:bodyPr vert="horz" lIns="9000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de-DE" sz="1800" b="1">
                <a:cs typeface="Poppins SemiBold"/>
              </a:rPr>
              <a:t>Bewertungsprozess BioZ Beirat</a:t>
            </a:r>
            <a:endParaRPr lang="de-DE" sz="1800" b="1"/>
          </a:p>
          <a:p>
            <a:pPr>
              <a:spcBef>
                <a:spcPts val="400"/>
              </a:spcBef>
            </a:pPr>
            <a:r>
              <a:rPr lang="de-DE" sz="1500">
                <a:cs typeface="Arial"/>
              </a:rPr>
              <a:t>Allen </a:t>
            </a:r>
            <a:r>
              <a:rPr lang="de-DE" sz="1500" err="1">
                <a:cs typeface="Arial"/>
              </a:rPr>
              <a:t>Beirät:innen</a:t>
            </a:r>
            <a:r>
              <a:rPr lang="de-DE" sz="1500">
                <a:cs typeface="Arial"/>
              </a:rPr>
              <a:t> werden die formal zulässigen Projektskizzen zur Bewertung vorgelegt</a:t>
            </a:r>
          </a:p>
          <a:p>
            <a:pPr>
              <a:spcBef>
                <a:spcPts val="400"/>
              </a:spcBef>
            </a:pPr>
            <a:r>
              <a:rPr lang="de-DE" sz="1500">
                <a:cs typeface="Arial"/>
              </a:rPr>
              <a:t>Alle Projektskizzen werden anhand der 6 Kriterien bewertet</a:t>
            </a:r>
          </a:p>
          <a:p>
            <a:pPr>
              <a:spcBef>
                <a:spcPts val="400"/>
              </a:spcBef>
            </a:pPr>
            <a:r>
              <a:rPr lang="de-DE" sz="1500">
                <a:cs typeface="Arial"/>
              </a:rPr>
              <a:t>Die Projektskizzen werden im Rahmen der Beiratssitzung am 15.3.22 gemeinsam diskutiert. Hier sollen auch offenen Fragen noch geklärt werden: </a:t>
            </a:r>
            <a:r>
              <a:rPr lang="de-DE" sz="1500" b="1">
                <a:cs typeface="Arial"/>
              </a:rPr>
              <a:t>Ein Ansprechpartner für jedes Bündnis soll an diesem Tag hierfür benannt werden und digital verfügbar sein.</a:t>
            </a:r>
          </a:p>
          <a:p>
            <a:pPr>
              <a:spcBef>
                <a:spcPts val="400"/>
              </a:spcBef>
            </a:pPr>
            <a:r>
              <a:rPr lang="de-DE" sz="1500">
                <a:cs typeface="Arial"/>
              </a:rPr>
              <a:t>Im Ergebnis erstellt der Beirat gemeinsam eine finale Empfehlungsliste mit Projekten, die zur Förderung vorgeschlagen werden und in das vorgegebene Budget passen. </a:t>
            </a:r>
          </a:p>
          <a:p>
            <a:pPr>
              <a:spcBef>
                <a:spcPts val="400"/>
              </a:spcBef>
            </a:pPr>
            <a:r>
              <a:rPr lang="de-DE" sz="1500">
                <a:cs typeface="Arial"/>
              </a:rPr>
              <a:t>Das Ergebnis jeder eingereichten Skizze (Punkte &amp; Kommentare/Auflagen) wird durch das BioZ-IM an die Einreicher kommuniziert -&gt; qualifiziertes Feedback</a:t>
            </a:r>
          </a:p>
          <a:p>
            <a:pPr>
              <a:spcBef>
                <a:spcPts val="400"/>
              </a:spcBef>
            </a:pPr>
            <a:r>
              <a:rPr lang="de-DE" sz="1500">
                <a:cs typeface="Arial"/>
              </a:rPr>
              <a:t>Eine erneute Einreichung ist in den weiteren Calls möglich</a:t>
            </a:r>
          </a:p>
          <a:p>
            <a:pPr>
              <a:spcBef>
                <a:spcPts val="400"/>
              </a:spcBef>
            </a:pPr>
            <a:r>
              <a:rPr lang="de-DE" sz="1500">
                <a:cs typeface="Arial"/>
              </a:rPr>
              <a:t>Empfohlene Projekte können direkt in die Antragstellung beim Projektträger gehen.</a:t>
            </a:r>
          </a:p>
        </p:txBody>
      </p:sp>
    </p:spTree>
    <p:extLst>
      <p:ext uri="{BB962C8B-B14F-4D97-AF65-F5344CB8AC3E}">
        <p14:creationId xmlns:p14="http://schemas.microsoft.com/office/powerpoint/2010/main" val="130208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33D1A9-A00B-4E12-81EF-96F043770225}"/>
              </a:ext>
            </a:extLst>
          </p:cNvPr>
          <p:cNvSpPr/>
          <p:nvPr/>
        </p:nvSpPr>
        <p:spPr>
          <a:xfrm>
            <a:off x="836243" y="4519841"/>
            <a:ext cx="8807939" cy="29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9649691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 Willkommen und Intro jedes Teilnehmers (3#)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13:30 Vorstellung neuer Partner</a:t>
            </a: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Zeitschienen &amp; Terminkalender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14:15 Kurzvorstellung Rahmenprojekt III: Wirksamkeitsmonitoring &amp; Nachhaltigkeitsbewertung: 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14:45 Kurzes Wrap-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Projekte und Aktivitäten in den Dialoggruppen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Aktuellen Ausschreibungsrunde &amp; Bewertungsverfahren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15:05 Industrielle Bioökonomie – aktuelle Ausschreibung </a:t>
            </a:r>
            <a:r>
              <a:rPr lang="de-DE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BMWi</a:t>
            </a:r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cs typeface="Times New Roman" panose="02020603050405020304" pitchFamily="18" charset="0"/>
              </a:rPr>
              <a:t>15:10 Erweiterte Steckbriefe &amp; Firmenpräsentationen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Organisatorisches: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Livetest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wichtige Events</a:t>
            </a:r>
            <a:endParaRPr lang="de-DE" sz="4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7113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68B98-C831-4165-AEA3-7F90542A2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de-DE" sz="4400" b="1" kern="0">
                <a:solidFill>
                  <a:srgbClr val="000000"/>
                </a:solidFill>
                <a:effectLst/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Richtlinie </a:t>
            </a:r>
            <a:r>
              <a:rPr lang="de-DE" sz="4400" b="1" kern="0" err="1">
                <a:solidFill>
                  <a:srgbClr val="000000"/>
                </a:solidFill>
                <a:effectLst/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BMWi</a:t>
            </a:r>
            <a:r>
              <a:rPr lang="de-DE" sz="4400" b="1" kern="0">
                <a:solidFill>
                  <a:srgbClr val="000000"/>
                </a:solidFill>
                <a:effectLst/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: Industrielle Bioökonomie</a:t>
            </a:r>
            <a:endParaRPr lang="de-DE" sz="4400" b="1" kern="0">
              <a:solidFill>
                <a:srgbClr val="2F5496"/>
              </a:solidFill>
              <a:effectLst/>
              <a:latin typeface="Ubuntu" panose="020B0504030602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C2C1A4-1F7E-4103-95FB-07D9A1F37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305"/>
            <a:ext cx="10299970" cy="457630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600">
                <a:effectLst/>
              </a:rPr>
              <a:t>Demonstration bioökonomische Produkte und Verfahren: 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de-DE" sz="1600">
                <a:effectLst/>
              </a:rPr>
              <a:t>Industriell umsetzbar: </a:t>
            </a:r>
            <a:r>
              <a:rPr lang="de-DE" sz="1600" b="1">
                <a:effectLst/>
              </a:rPr>
              <a:t>Kostenreduktionen</a:t>
            </a:r>
            <a:r>
              <a:rPr lang="de-DE" sz="1600">
                <a:effectLst/>
              </a:rPr>
              <a:t> und </a:t>
            </a:r>
            <a:r>
              <a:rPr lang="de-DE" sz="1600" b="1">
                <a:effectLst/>
              </a:rPr>
              <a:t>Serientauglichkeit</a:t>
            </a:r>
            <a:endParaRPr lang="de-DE" sz="1600">
              <a:effectLst/>
            </a:endParaRP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de-DE" sz="1600">
                <a:effectLst/>
              </a:rPr>
              <a:t>Beitrag zur Erreichung der </a:t>
            </a:r>
            <a:r>
              <a:rPr lang="de-DE" sz="1600" b="1">
                <a:effectLst/>
              </a:rPr>
              <a:t>Nachhaltigkeits- und Klimaziele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de-DE" sz="1600" b="1">
              <a:effectLst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600" b="1">
                <a:effectLst/>
              </a:rPr>
              <a:t>Zweistufiges Verfahren: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600">
                <a:effectLst/>
              </a:rPr>
              <a:t>Projektskizzen (15 Seiten) können halbjährig eingereicht werden. Stichtage: 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de-DE" sz="1600">
                <a:effectLst/>
              </a:rPr>
              <a:t>1. März </a:t>
            </a:r>
          </a:p>
          <a:p>
            <a:pPr marL="800100" lvl="1" indent="-342900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de-DE" sz="1600">
                <a:effectLst/>
              </a:rPr>
              <a:t>30. Juni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600">
                <a:effectLst/>
              </a:rPr>
              <a:t>Verbund und Einzelantragstellung ist möglich. Einbezug von </a:t>
            </a:r>
            <a:r>
              <a:rPr lang="de-DE" sz="1600" err="1">
                <a:effectLst/>
              </a:rPr>
              <a:t>wissensch</a:t>
            </a:r>
            <a:r>
              <a:rPr lang="de-DE" sz="1600">
                <a:effectLst/>
              </a:rPr>
              <a:t>. Partnern ist möglich im Verbund.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600" b="1">
                <a:effectLst/>
              </a:rPr>
              <a:t>Maximale Förderung pro Unternehmen und Vorhaben: 2 </a:t>
            </a:r>
            <a:r>
              <a:rPr lang="de-DE" sz="1600" b="1" err="1">
                <a:effectLst/>
              </a:rPr>
              <a:t>Mio</a:t>
            </a:r>
            <a:r>
              <a:rPr lang="de-DE" sz="1600" b="1">
                <a:effectLst/>
              </a:rPr>
              <a:t> €.</a:t>
            </a: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301125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1CED3-01F1-4149-BD05-BFBD5518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Vorstellung neuer Partner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FCF39E-137C-4FE7-9A92-5833A3A2D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794"/>
            <a:ext cx="11072648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de-DE"/>
          </a:p>
          <a:p>
            <a:r>
              <a:rPr lang="de-DE"/>
              <a:t>Anne Naumann - </a:t>
            </a:r>
            <a:r>
              <a:rPr lang="de-DE" err="1"/>
              <a:t>Schäfer‘s</a:t>
            </a:r>
            <a:r>
              <a:rPr lang="de-DE"/>
              <a:t> Produktionsgesellschaft GmbH</a:t>
            </a:r>
          </a:p>
          <a:p>
            <a:r>
              <a:rPr lang="de-DE"/>
              <a:t>Axel </a:t>
            </a:r>
            <a:r>
              <a:rPr lang="de-DE" err="1"/>
              <a:t>Wähling</a:t>
            </a:r>
            <a:r>
              <a:rPr lang="de-DE"/>
              <a:t> - NIG Magdeburg, Nahrungs-Ingenieurtechnik GmbH</a:t>
            </a:r>
          </a:p>
          <a:p>
            <a:r>
              <a:rPr lang="de-DE"/>
              <a:t>Birke Weber - Weißensee Kunsthochschule Berlin MA </a:t>
            </a:r>
            <a:r>
              <a:rPr lang="de-DE" err="1"/>
              <a:t>Textil-und</a:t>
            </a:r>
            <a:r>
              <a:rPr lang="de-DE"/>
              <a:t> Flächendesign</a:t>
            </a:r>
          </a:p>
          <a:p>
            <a:r>
              <a:rPr lang="de-DE"/>
              <a:t>Iris Kruppke - TU Dresden, Institut für Textilmaschinen und Textile Hochleistungswerkstofftechnik</a:t>
            </a:r>
          </a:p>
          <a:p>
            <a:r>
              <a:rPr lang="de-DE"/>
              <a:t>Christian Förster - </a:t>
            </a:r>
            <a:r>
              <a:rPr lang="de-DE" err="1"/>
              <a:t>Meshpack</a:t>
            </a:r>
            <a:r>
              <a:rPr lang="de-DE"/>
              <a:t> GmbH, </a:t>
            </a:r>
            <a:r>
              <a:rPr lang="de-DE" err="1"/>
              <a:t>netting</a:t>
            </a:r>
            <a:r>
              <a:rPr lang="de-DE"/>
              <a:t> </a:t>
            </a:r>
            <a:r>
              <a:rPr lang="de-DE" err="1"/>
              <a:t>solutions</a:t>
            </a:r>
            <a:endParaRPr lang="de-DE"/>
          </a:p>
          <a:p>
            <a:r>
              <a:rPr lang="de-DE"/>
              <a:t>Gerhard Müller - PD Aircraft</a:t>
            </a:r>
          </a:p>
          <a:p>
            <a:r>
              <a:rPr lang="de-DE"/>
              <a:t>Ronny Kittler - PIC – Pi Innovation Culture GmbH</a:t>
            </a:r>
          </a:p>
        </p:txBody>
      </p:sp>
    </p:spTree>
    <p:extLst>
      <p:ext uri="{BB962C8B-B14F-4D97-AF65-F5344CB8AC3E}">
        <p14:creationId xmlns:p14="http://schemas.microsoft.com/office/powerpoint/2010/main" val="17214295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3E40B1-9911-443D-9A5E-2D265396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Baustein A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506F732-38F0-4F2E-BB5E-DCF356371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966"/>
            <a:ext cx="10047051" cy="474699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de-DE" sz="1400" b="1">
              <a:effectLst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400" b="1">
                <a:effectLst/>
              </a:rPr>
              <a:t>Ziel:</a:t>
            </a:r>
            <a:r>
              <a:rPr lang="de-DE" sz="1400">
                <a:effectLst/>
              </a:rPr>
              <a:t> Nutzung existierender </a:t>
            </a:r>
            <a:r>
              <a:rPr lang="de-DE" sz="1400" b="1">
                <a:effectLst/>
              </a:rPr>
              <a:t>Multi-Purpose-Anlagen</a:t>
            </a:r>
            <a:r>
              <a:rPr lang="de-DE" sz="1400">
                <a:effectLst/>
              </a:rPr>
              <a:t> zur Erprobung und Weiterentwicklung </a:t>
            </a:r>
            <a:r>
              <a:rPr lang="de-DE" sz="1400" b="1">
                <a:effectLst/>
              </a:rPr>
              <a:t>eigener Verfahren</a:t>
            </a:r>
            <a:r>
              <a:rPr lang="de-DE" sz="1400">
                <a:effectLst/>
              </a:rPr>
              <a:t> der </a:t>
            </a:r>
            <a:r>
              <a:rPr lang="de-DE" sz="1400" err="1">
                <a:effectLst/>
              </a:rPr>
              <a:t>ind</a:t>
            </a:r>
            <a:r>
              <a:rPr lang="de-DE" sz="1400">
                <a:effectLst/>
              </a:rPr>
              <a:t>. BÖ.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400" b="1">
                <a:effectLst/>
              </a:rPr>
              <a:t>Förderfähige Kosten: </a:t>
            </a:r>
            <a:r>
              <a:rPr lang="de-DE" sz="1400">
                <a:effectLst/>
              </a:rPr>
              <a:t>Nutzungskosten der Anlage, Aufwendungen für Patente, Vorbereitungsarbeiten (Personal), 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400" b="1">
                <a:effectLst/>
              </a:rPr>
              <a:t>Angestrebter TRL:</a:t>
            </a:r>
            <a:r>
              <a:rPr lang="de-DE" sz="1400">
                <a:effectLst/>
              </a:rPr>
              <a:t> 4-5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400" b="1">
                <a:effectLst/>
              </a:rPr>
              <a:t>Gefördert werden:</a:t>
            </a:r>
            <a:r>
              <a:rPr lang="de-DE" sz="1400">
                <a:effectLst/>
              </a:rPr>
              <a:t> Startups, KMU bis 1000 MA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400" b="1">
                <a:effectLst/>
              </a:rPr>
              <a:t>Förderhöhe:</a:t>
            </a:r>
            <a:r>
              <a:rPr lang="de-DE" sz="1400">
                <a:effectLst/>
              </a:rPr>
              <a:t> 50%</a:t>
            </a:r>
          </a:p>
        </p:txBody>
      </p:sp>
    </p:spTree>
    <p:extLst>
      <p:ext uri="{BB962C8B-B14F-4D97-AF65-F5344CB8AC3E}">
        <p14:creationId xmlns:p14="http://schemas.microsoft.com/office/powerpoint/2010/main" val="8597691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3E40B1-9911-443D-9A5E-2D265396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Baustein B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506F732-38F0-4F2E-BB5E-DCF356371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966"/>
            <a:ext cx="10270787" cy="4746997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endParaRPr lang="de-DE" sz="1400" b="1">
              <a:effectLst/>
            </a:endParaRP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de-DE" sz="1400" b="1">
                <a:effectLst/>
              </a:rPr>
              <a:t>Ziel</a:t>
            </a:r>
            <a:r>
              <a:rPr lang="de-DE" sz="1400">
                <a:effectLst/>
              </a:rPr>
              <a:t>: Durchführbarkeitsstudien für den Aufbau von Single-Purpose Demoanlagen in Deutschland.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de-DE" sz="1400" b="1">
                <a:effectLst/>
              </a:rPr>
              <a:t>Förderfähige Kosten: </a:t>
            </a:r>
            <a:r>
              <a:rPr lang="de-DE" sz="1400">
                <a:effectLst/>
              </a:rPr>
              <a:t>Vorplanung, Entwurfsplanung, Genehmigungsplanung (Vorbereitung der Investitionsentscheidung), …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de-DE" sz="1400" b="1">
                <a:effectLst/>
              </a:rPr>
              <a:t>Angestrebter TRL: </a:t>
            </a:r>
            <a:r>
              <a:rPr lang="de-DE" sz="1400">
                <a:effectLst/>
              </a:rPr>
              <a:t>mind. 6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de-DE" sz="1400" b="1">
                <a:effectLst/>
              </a:rPr>
              <a:t>Gefördert werden: </a:t>
            </a:r>
            <a:r>
              <a:rPr lang="de-DE" sz="1400">
                <a:effectLst/>
              </a:rPr>
              <a:t>Gewerbliche Unternehmen jeder Größe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de-DE" sz="1400" b="1">
                <a:effectLst/>
              </a:rPr>
              <a:t>Förderhöhe: </a:t>
            </a:r>
            <a:r>
              <a:rPr lang="de-DE" sz="1400">
                <a:effectLst/>
              </a:rPr>
              <a:t>70% kleine Unternehmen, 60% mittlere Unternehmen, 50% alle anderen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endParaRPr lang="de-DE" sz="1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2980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3E40B1-9911-443D-9A5E-2D265396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Baustein C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506F732-38F0-4F2E-BB5E-DCF356371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966"/>
            <a:ext cx="10270787" cy="4746997"/>
          </a:xfrm>
        </p:spPr>
        <p:txBody>
          <a:bodyPr>
            <a:noAutofit/>
          </a:bodyPr>
          <a:lstStyle/>
          <a:p>
            <a:pPr marL="0" indent="0">
              <a:spcBef>
                <a:spcPts val="100"/>
              </a:spcBef>
              <a:spcAft>
                <a:spcPts val="200"/>
              </a:spcAft>
              <a:buNone/>
            </a:pPr>
            <a:r>
              <a:rPr lang="de-DE" sz="1400" b="1">
                <a:effectLst/>
              </a:rPr>
              <a:t>Gefördert werden: </a:t>
            </a:r>
          </a:p>
          <a:p>
            <a:pPr marL="0" indent="0">
              <a:spcBef>
                <a:spcPts val="100"/>
              </a:spcBef>
              <a:spcAft>
                <a:spcPts val="200"/>
              </a:spcAft>
              <a:buNone/>
            </a:pPr>
            <a:r>
              <a:rPr lang="de-DE" sz="1400">
                <a:effectLst/>
              </a:rPr>
              <a:t>Dienstleistungen und Services zur Integration der neuen, skalierten biobasierten Produkte und Verfahren in regionale industrielle Wertschöpfungsnetze.</a:t>
            </a:r>
          </a:p>
          <a:p>
            <a:pPr marL="0" indent="0">
              <a:spcBef>
                <a:spcPts val="100"/>
              </a:spcBef>
              <a:spcAft>
                <a:spcPts val="200"/>
              </a:spcAft>
              <a:buNone/>
            </a:pPr>
            <a:r>
              <a:rPr lang="de-DE" sz="1400" b="1">
                <a:effectLst/>
              </a:rPr>
              <a:t>Ziel: Integration </a:t>
            </a:r>
            <a:r>
              <a:rPr lang="de-DE" sz="1400">
                <a:effectLst/>
              </a:rPr>
              <a:t>von neuen skalierten biobasierten Produkten und Verfahren in regionale industrielle Wertschöpfungsnetze. </a:t>
            </a:r>
          </a:p>
          <a:p>
            <a:pPr marL="0" indent="0">
              <a:spcBef>
                <a:spcPts val="100"/>
              </a:spcBef>
              <a:spcAft>
                <a:spcPts val="200"/>
              </a:spcAft>
              <a:buNone/>
            </a:pPr>
            <a:r>
              <a:rPr lang="de-DE" sz="1400" b="1">
                <a:effectLst/>
              </a:rPr>
              <a:t>Förderfähige Kosten: </a:t>
            </a:r>
          </a:p>
          <a:p>
            <a:pPr marL="0" indent="0">
              <a:spcBef>
                <a:spcPts val="100"/>
              </a:spcBef>
              <a:spcAft>
                <a:spcPts val="200"/>
              </a:spcAft>
              <a:buNone/>
            </a:pPr>
            <a:r>
              <a:rPr lang="de-DE" sz="1400" b="1">
                <a:effectLst/>
              </a:rPr>
              <a:t>Durchführbarkeitsstudien</a:t>
            </a:r>
            <a:r>
              <a:rPr lang="de-DE" sz="1400">
                <a:effectLst/>
              </a:rPr>
              <a:t>, </a:t>
            </a:r>
            <a:r>
              <a:rPr lang="de-DE" sz="1400" b="1">
                <a:effectLst/>
              </a:rPr>
              <a:t>Potentialanalysen</a:t>
            </a:r>
            <a:r>
              <a:rPr lang="de-DE" sz="1400">
                <a:effectLst/>
              </a:rPr>
              <a:t> (</a:t>
            </a:r>
            <a:r>
              <a:rPr lang="de-DE" sz="1400" b="1">
                <a:effectLst/>
              </a:rPr>
              <a:t>SWOT Analysen</a:t>
            </a:r>
            <a:r>
              <a:rPr lang="de-DE" sz="1400">
                <a:effectLst/>
              </a:rPr>
              <a:t>, …) , Beratungsdienste (Konzepterstellung zur Integration </a:t>
            </a:r>
            <a:r>
              <a:rPr lang="de-DE" sz="1400" err="1">
                <a:effectLst/>
              </a:rPr>
              <a:t>biob</a:t>
            </a:r>
            <a:r>
              <a:rPr lang="de-DE" sz="1400">
                <a:effectLst/>
              </a:rPr>
              <a:t>. Produkte &amp; Verfahren in BÖ Wertschöpfungsnetzen (Fokus Modellregionen), Transfer und </a:t>
            </a:r>
            <a:r>
              <a:rPr lang="de-DE" sz="1400" err="1">
                <a:effectLst/>
              </a:rPr>
              <a:t>exp</a:t>
            </a:r>
            <a:r>
              <a:rPr lang="de-DE" sz="1400">
                <a:effectLst/>
              </a:rPr>
              <a:t>. Entwicklung zur weiteren Skalierung, Teilnahme an Ausbildungsmaßnahmen im Zusammenhang mit </a:t>
            </a:r>
            <a:r>
              <a:rPr lang="de-DE" sz="1400" err="1">
                <a:effectLst/>
              </a:rPr>
              <a:t>ind</a:t>
            </a:r>
            <a:r>
              <a:rPr lang="de-DE" sz="1400">
                <a:effectLst/>
              </a:rPr>
              <a:t>. BÖ, Innovationscluster </a:t>
            </a:r>
          </a:p>
          <a:p>
            <a:pPr marL="0" indent="0">
              <a:spcBef>
                <a:spcPts val="100"/>
              </a:spcBef>
              <a:spcAft>
                <a:spcPts val="200"/>
              </a:spcAft>
              <a:buNone/>
            </a:pPr>
            <a:r>
              <a:rPr lang="de-DE" sz="1400" b="1">
                <a:effectLst/>
              </a:rPr>
              <a:t>Angestrebter TRL: </a:t>
            </a:r>
            <a:r>
              <a:rPr lang="de-DE" sz="1400">
                <a:effectLst/>
              </a:rPr>
              <a:t>mind. 6</a:t>
            </a:r>
          </a:p>
          <a:p>
            <a:pPr marL="0" indent="0">
              <a:spcBef>
                <a:spcPts val="100"/>
              </a:spcBef>
              <a:spcAft>
                <a:spcPts val="200"/>
              </a:spcAft>
              <a:buNone/>
            </a:pPr>
            <a:r>
              <a:rPr lang="de-DE" sz="1400" b="1">
                <a:effectLst/>
              </a:rPr>
              <a:t>Gefördert werden: </a:t>
            </a:r>
            <a:r>
              <a:rPr lang="de-DE" sz="1400">
                <a:effectLst/>
              </a:rPr>
              <a:t>Verbünde, Managementeinrichtungen, </a:t>
            </a:r>
            <a:r>
              <a:rPr lang="de-DE" sz="1400" err="1">
                <a:effectLst/>
              </a:rPr>
              <a:t>Innov</a:t>
            </a:r>
            <a:r>
              <a:rPr lang="de-DE" sz="1400">
                <a:effectLst/>
              </a:rPr>
              <a:t>. Agenturen, … </a:t>
            </a:r>
          </a:p>
          <a:p>
            <a:pPr marL="0" indent="0">
              <a:spcBef>
                <a:spcPts val="100"/>
              </a:spcBef>
              <a:spcAft>
                <a:spcPts val="200"/>
              </a:spcAft>
              <a:buNone/>
            </a:pPr>
            <a:r>
              <a:rPr lang="de-DE" sz="1400" b="1">
                <a:effectLst/>
              </a:rPr>
              <a:t>Förderhöhe: </a:t>
            </a:r>
            <a:r>
              <a:rPr lang="de-DE" sz="1400">
                <a:effectLst/>
              </a:rPr>
              <a:t>50-70%, </a:t>
            </a:r>
          </a:p>
          <a:p>
            <a:pPr marL="0" indent="0">
              <a:spcBef>
                <a:spcPts val="100"/>
              </a:spcBef>
              <a:spcAft>
                <a:spcPts val="200"/>
              </a:spcAft>
              <a:buNone/>
            </a:pPr>
            <a:endParaRPr lang="de-DE" sz="1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6852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33D1A9-A00B-4E12-81EF-96F043770225}"/>
              </a:ext>
            </a:extLst>
          </p:cNvPr>
          <p:cNvSpPr/>
          <p:nvPr/>
        </p:nvSpPr>
        <p:spPr>
          <a:xfrm>
            <a:off x="836243" y="5004392"/>
            <a:ext cx="8807939" cy="29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9649691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 Willkommen und Intro jedes Teilnehmers (3#)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13:30 Vorstellung neuer Partner</a:t>
            </a: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Zeitschienen &amp; Terminkalender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14:15 Kurzvorstellung Rahmenprojekt III: Wirksamkeitsmonitoring &amp; Nachhaltigkeitsbewertung: 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14:45 Kurzes Wrap-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Projekte und Aktivitäten in den Dialoggruppen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Aktuellen Ausschreibungsrunde &amp; Bewertungsverfahren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15:05 Industrielle Bioökonomie – aktuelle Ausschreibung </a:t>
            </a:r>
            <a:r>
              <a:rPr lang="de-DE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BMWi</a:t>
            </a:r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cs typeface="Times New Roman" panose="02020603050405020304" pitchFamily="18" charset="0"/>
              </a:rPr>
              <a:t>15:10 Erweiterte Steckbriefe &amp; Firmenpräsentationen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Organisatorisches: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Livetest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wichtige Events</a:t>
            </a:r>
            <a:endParaRPr lang="de-DE" sz="4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4625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4B0A9C-4B42-3B41-A4F0-EFFC2C2F4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4" b="3074"/>
          <a:stretch/>
        </p:blipFill>
        <p:spPr>
          <a:xfrm>
            <a:off x="0" y="365125"/>
            <a:ext cx="6176080" cy="6347286"/>
          </a:xfrm>
          <a:prstGeom prst="rect">
            <a:avLst/>
          </a:prstGeom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D795F4-AC8E-F34D-8433-8F9C1E9D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380" y="738736"/>
            <a:ext cx="4018511" cy="1325563"/>
          </a:xfrm>
        </p:spPr>
        <p:txBody>
          <a:bodyPr>
            <a:noAutofit/>
          </a:bodyPr>
          <a:lstStyle/>
          <a:p>
            <a:r>
              <a:rPr lang="de-DE" sz="3200"/>
              <a:t>Teaser: </a:t>
            </a:r>
            <a:br>
              <a:rPr lang="de-DE" sz="3200"/>
            </a:br>
            <a:r>
              <a:rPr lang="de-DE" sz="3200"/>
              <a:t>Erweiterte Steckbriefe auf Website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8B2382F-0DAA-440D-8356-E4A49120F6F8}"/>
              </a:ext>
            </a:extLst>
          </p:cNvPr>
          <p:cNvSpPr txBox="1"/>
          <p:nvPr/>
        </p:nvSpPr>
        <p:spPr>
          <a:xfrm>
            <a:off x="6469380" y="2523105"/>
            <a:ext cx="44870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latin typeface="Source Sans Pro" panose="020B0503030403020204" pitchFamily="34" charset="0"/>
                <a:ea typeface="Source Sans Pro" panose="020B0503030403020204" pitchFamily="34" charset="0"/>
              </a:rPr>
              <a:t>Bestehende und neue Profile werden </a:t>
            </a:r>
          </a:p>
          <a:p>
            <a:r>
              <a:rPr lang="de-DE" b="1">
                <a:latin typeface="Source Sans Pro" panose="020B0503030403020204" pitchFamily="34" charset="0"/>
                <a:ea typeface="Source Sans Pro" panose="020B0503030403020204" pitchFamily="34" charset="0"/>
              </a:rPr>
              <a:t>erweitert durch: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latin typeface="Source Sans Pro" panose="020B0503030403020204" pitchFamily="34" charset="0"/>
                <a:ea typeface="Source Sans Pro" panose="020B0503030403020204" pitchFamily="34" charset="0"/>
              </a:rPr>
              <a:t>Filterung nach Themen, Rohstoffen, Standort,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latin typeface="Source Sans Pro" panose="020B0503030403020204" pitchFamily="34" charset="0"/>
                <a:ea typeface="Source Sans Pro" panose="020B0503030403020204" pitchFamily="34" charset="0"/>
              </a:rPr>
              <a:t>Suche und Biete Funktionalität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b="1">
                <a:latin typeface="Source Sans Pro" panose="020B0503030403020204" pitchFamily="34" charset="0"/>
                <a:ea typeface="Source Sans Pro" panose="020B0503030403020204" pitchFamily="34" charset="0"/>
              </a:rPr>
              <a:t>Teaser-Teaser: Marktplatz</a:t>
            </a:r>
          </a:p>
          <a:p>
            <a:r>
              <a:rPr lang="de-DE">
                <a:latin typeface="Source Sans Pro" panose="020B0503030403020204" pitchFamily="34" charset="0"/>
                <a:ea typeface="Source Sans Pro" panose="020B0503030403020204" pitchFamily="34" charset="0"/>
              </a:rPr>
              <a:t>Ende 2022 Marktplatz mit Gesuchen und </a:t>
            </a:r>
          </a:p>
          <a:p>
            <a:r>
              <a:rPr lang="de-DE">
                <a:latin typeface="Source Sans Pro" panose="020B0503030403020204" pitchFamily="34" charset="0"/>
                <a:ea typeface="Source Sans Pro" panose="020B0503030403020204" pitchFamily="34" charset="0"/>
              </a:rPr>
              <a:t>Angeboten von Bündnispartnern</a:t>
            </a:r>
          </a:p>
          <a:p>
            <a:endParaRPr lang="de-DE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>
                <a:latin typeface="Source Sans Pro" panose="020B0503030403020204" pitchFamily="34" charset="0"/>
                <a:ea typeface="Source Sans Pro" panose="020B0503030403020204" pitchFamily="34" charset="0"/>
              </a:rPr>
              <a:t>Weitere Informationen in Kürze per E-Mail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20C3A85-EE64-FD4F-BE92-1CED729BF179}"/>
              </a:ext>
            </a:extLst>
          </p:cNvPr>
          <p:cNvSpPr/>
          <p:nvPr/>
        </p:nvSpPr>
        <p:spPr>
          <a:xfrm>
            <a:off x="0" y="160396"/>
            <a:ext cx="2349190" cy="185854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B032116-7096-AB4C-B075-939EB81007FC}"/>
              </a:ext>
            </a:extLst>
          </p:cNvPr>
          <p:cNvSpPr/>
          <p:nvPr/>
        </p:nvSpPr>
        <p:spPr>
          <a:xfrm>
            <a:off x="0" y="6567826"/>
            <a:ext cx="7436244" cy="268658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D78B24D-8AB5-1546-BC68-468215F2DD58}"/>
              </a:ext>
            </a:extLst>
          </p:cNvPr>
          <p:cNvSpPr/>
          <p:nvPr/>
        </p:nvSpPr>
        <p:spPr>
          <a:xfrm>
            <a:off x="0" y="6712411"/>
            <a:ext cx="7747146" cy="141891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03A3271-44EA-9741-AE67-1C40460B064B}"/>
              </a:ext>
            </a:extLst>
          </p:cNvPr>
          <p:cNvSpPr/>
          <p:nvPr/>
        </p:nvSpPr>
        <p:spPr>
          <a:xfrm>
            <a:off x="0" y="0"/>
            <a:ext cx="2661424" cy="185854"/>
          </a:xfrm>
          <a:prstGeom prst="rect">
            <a:avLst/>
          </a:prstGeom>
          <a:solidFill>
            <a:srgbClr val="15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4671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33D1A9-A00B-4E12-81EF-96F043770225}"/>
              </a:ext>
            </a:extLst>
          </p:cNvPr>
          <p:cNvSpPr/>
          <p:nvPr/>
        </p:nvSpPr>
        <p:spPr>
          <a:xfrm>
            <a:off x="836243" y="5496759"/>
            <a:ext cx="8807939" cy="29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6CCC79-6A82-42BC-B60F-6AE29881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1FBEF-5CE8-4DC6-AD2D-2B82B12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9649691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 Willkommen und Intro jedes Teilnehmers (3#)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13:30 Vorstellung neuer Partner</a:t>
            </a: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Zeitschienen &amp; Terminkalender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14:15 Kurzvorstellung Rahmenprojekt III: Wirksamkeitsmonitoring &amp; Nachhaltigkeitsbewertung: 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14:45 Kurzes Wrap-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Projekte und Aktivitäten in den Dialoggruppen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Aktuellen Ausschreibungsrunde &amp; Bewertungsverfahren</a:t>
            </a:r>
          </a:p>
          <a:p>
            <a:pPr marL="0" lvl="0" indent="0">
              <a:buNone/>
            </a:pPr>
            <a:r>
              <a:rPr lang="de-DE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15:05 Industrielle Bioökonomie – aktuelle Ausschreibung </a:t>
            </a:r>
            <a:r>
              <a:rPr lang="de-DE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BMWi</a:t>
            </a:r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>
                <a:latin typeface="Calibri" panose="020F0502020204030204" pitchFamily="34" charset="0"/>
                <a:cs typeface="Times New Roman" panose="02020603050405020304" pitchFamily="18" charset="0"/>
              </a:rPr>
              <a:t>15:10 Erweiterte Steckbriefe &amp; Firmenpräsentationen</a:t>
            </a:r>
          </a:p>
          <a:p>
            <a:pPr marL="0" lvl="0" indent="0">
              <a:buNone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Organisatorisches: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Livetest</a:t>
            </a: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wichtige Events</a:t>
            </a:r>
            <a:endParaRPr lang="de-DE" sz="4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233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F6583-2995-4106-B258-3FA0CE6A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Livetest</a:t>
            </a:r>
            <a:r>
              <a:rPr lang="de-DE"/>
              <a:t> - Zugriff </a:t>
            </a:r>
            <a:r>
              <a:rPr lang="de-DE" err="1"/>
              <a:t>Sharepoint</a:t>
            </a:r>
            <a:endParaRPr lang="de-DE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B934716-CE64-7546-AF81-34BD56EA1C4F}"/>
              </a:ext>
            </a:extLst>
          </p:cNvPr>
          <p:cNvGrpSpPr/>
          <p:nvPr/>
        </p:nvGrpSpPr>
        <p:grpSpPr>
          <a:xfrm>
            <a:off x="3692043" y="2609068"/>
            <a:ext cx="2520000" cy="3072336"/>
            <a:chOff x="2766061" y="2807155"/>
            <a:chExt cx="2396547" cy="292182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6859637-2BB5-CC48-B352-245A7D2A4A99}"/>
                </a:ext>
              </a:extLst>
            </p:cNvPr>
            <p:cNvSpPr/>
            <p:nvPr/>
          </p:nvSpPr>
          <p:spPr>
            <a:xfrm>
              <a:off x="2766061" y="2807155"/>
              <a:ext cx="2396547" cy="2921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011E20A6-2A2A-B54C-9145-7C3FFB4CB175}"/>
                </a:ext>
              </a:extLst>
            </p:cNvPr>
            <p:cNvSpPr/>
            <p:nvPr/>
          </p:nvSpPr>
          <p:spPr>
            <a:xfrm>
              <a:off x="2766061" y="4282001"/>
              <a:ext cx="2396547" cy="14469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13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de-DE" sz="13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Chatbasierte Kommunikation</a:t>
              </a:r>
            </a:p>
            <a:p>
              <a:pPr algn="ctr">
                <a:spcAft>
                  <a:spcPts val="1000"/>
                </a:spcAft>
              </a:pPr>
              <a:r>
                <a:rPr lang="de-DE" sz="13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Direkter Zugriff auf Videokonferenzen und Chat</a:t>
              </a:r>
            </a:p>
            <a:p>
              <a:pPr algn="ctr">
                <a:spcAft>
                  <a:spcPts val="1000"/>
                </a:spcAft>
              </a:pPr>
              <a:r>
                <a:rPr lang="de-DE" sz="13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Verknüpft mit </a:t>
              </a:r>
              <a:r>
                <a:rPr lang="de-DE" sz="1300" err="1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Sharepoint</a:t>
              </a:r>
              <a:endParaRPr lang="de-DE" sz="13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8A87A78-2818-CD4C-8E60-2C36C0B07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1010" y="3082498"/>
              <a:ext cx="846649" cy="787437"/>
            </a:xfrm>
            <a:prstGeom prst="rect">
              <a:avLst/>
            </a:prstGeom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2F68013-71D0-8C4B-A43F-091DB7E70D6A}"/>
                </a:ext>
              </a:extLst>
            </p:cNvPr>
            <p:cNvSpPr/>
            <p:nvPr/>
          </p:nvSpPr>
          <p:spPr>
            <a:xfrm>
              <a:off x="2766061" y="4023454"/>
              <a:ext cx="2396547" cy="4026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solidFill>
                    <a:schemeClr val="accent6">
                      <a:lumMod val="75000"/>
                    </a:schemeClr>
                  </a:solidFill>
                  <a:latin typeface="Ubuntu" panose="020B0504030602030204" pitchFamily="34" charset="0"/>
                </a:rPr>
                <a:t>Teams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C71498A-6A56-CA4E-8B15-D77135B152D3}"/>
              </a:ext>
            </a:extLst>
          </p:cNvPr>
          <p:cNvGrpSpPr/>
          <p:nvPr/>
        </p:nvGrpSpPr>
        <p:grpSpPr>
          <a:xfrm>
            <a:off x="942164" y="2609068"/>
            <a:ext cx="2520000" cy="3072335"/>
            <a:chOff x="838201" y="2162361"/>
            <a:chExt cx="2396546" cy="2921823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6AFCD23-AAA0-4A44-BE7E-D89A4F404360}"/>
                </a:ext>
              </a:extLst>
            </p:cNvPr>
            <p:cNvSpPr/>
            <p:nvPr/>
          </p:nvSpPr>
          <p:spPr>
            <a:xfrm>
              <a:off x="838201" y="2162361"/>
              <a:ext cx="2396546" cy="2921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0B2BB01-F59B-BF40-9837-227404A7C570}"/>
                </a:ext>
              </a:extLst>
            </p:cNvPr>
            <p:cNvSpPr/>
            <p:nvPr/>
          </p:nvSpPr>
          <p:spPr>
            <a:xfrm>
              <a:off x="838201" y="3633313"/>
              <a:ext cx="2396546" cy="14508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13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de-DE" sz="13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Gewohnte Kommunikation aller wichtigen Ereignisse innerhalb des Bündnisses</a:t>
              </a:r>
            </a:p>
            <a:p>
              <a:pPr algn="ctr">
                <a:spcAft>
                  <a:spcPts val="1000"/>
                </a:spcAft>
              </a:pPr>
              <a:r>
                <a:rPr lang="de-DE" sz="13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Einladungen zu Bündnistreffen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0092797-E0C3-124E-AA36-6CFC34DF2456}"/>
                </a:ext>
              </a:extLst>
            </p:cNvPr>
            <p:cNvSpPr/>
            <p:nvPr/>
          </p:nvSpPr>
          <p:spPr>
            <a:xfrm>
              <a:off x="838201" y="3374767"/>
              <a:ext cx="2396546" cy="4026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solidFill>
                    <a:schemeClr val="accent6">
                      <a:lumMod val="75000"/>
                    </a:schemeClr>
                  </a:solidFill>
                  <a:latin typeface="Ubuntu" panose="020B0504030602030204" pitchFamily="34" charset="0"/>
                </a:rPr>
                <a:t>E-Mail</a:t>
              </a: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A9A772EF-77C7-994D-BE80-3EE1B0212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2603" y="2417898"/>
              <a:ext cx="845880" cy="787437"/>
            </a:xfrm>
            <a:prstGeom prst="rect">
              <a:avLst/>
            </a:prstGeom>
          </p:spPr>
        </p:pic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0200A6B3-8F70-2B45-A6A2-18EB22328D96}"/>
              </a:ext>
            </a:extLst>
          </p:cNvPr>
          <p:cNvGrpSpPr/>
          <p:nvPr/>
        </p:nvGrpSpPr>
        <p:grpSpPr>
          <a:xfrm>
            <a:off x="6441922" y="2615356"/>
            <a:ext cx="2520000" cy="3072335"/>
            <a:chOff x="7013713" y="2163139"/>
            <a:chExt cx="2400816" cy="2927028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ABD699A0-73FD-9145-8DE8-80BC92D6938A}"/>
                </a:ext>
              </a:extLst>
            </p:cNvPr>
            <p:cNvSpPr/>
            <p:nvPr/>
          </p:nvSpPr>
          <p:spPr>
            <a:xfrm>
              <a:off x="7013713" y="2163139"/>
              <a:ext cx="2400816" cy="2927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B18A811-3D84-A34F-A064-B51A61EF06EF}"/>
                </a:ext>
              </a:extLst>
            </p:cNvPr>
            <p:cNvSpPr/>
            <p:nvPr/>
          </p:nvSpPr>
          <p:spPr>
            <a:xfrm>
              <a:off x="7013713" y="3633313"/>
              <a:ext cx="2400816" cy="14495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13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de-DE" sz="13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Gewohnte Dateiablage von wichtigen Dokumenten und Präsentationen, sowie Vorlagen und Infomaterial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BB50ABEE-C31E-6548-8618-6760380C4F4B}"/>
                </a:ext>
              </a:extLst>
            </p:cNvPr>
            <p:cNvSpPr/>
            <p:nvPr/>
          </p:nvSpPr>
          <p:spPr>
            <a:xfrm>
              <a:off x="7013713" y="3374766"/>
              <a:ext cx="2400816" cy="4026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solidFill>
                    <a:schemeClr val="accent6">
                      <a:lumMod val="75000"/>
                    </a:schemeClr>
                  </a:solidFill>
                  <a:latin typeface="Ubuntu" panose="020B0504030602030204" pitchFamily="34" charset="0"/>
                </a:rPr>
                <a:t>Sharepoint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4A54B8F-0EDA-614F-8DB8-4EB9788CD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0416" y="2385426"/>
              <a:ext cx="807410" cy="788839"/>
            </a:xfrm>
            <a:prstGeom prst="rect">
              <a:avLst/>
            </a:prstGeom>
          </p:spPr>
        </p:pic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60E7CB05-0AD9-4140-A3A6-45C6BF9AEE3D}"/>
              </a:ext>
            </a:extLst>
          </p:cNvPr>
          <p:cNvGrpSpPr/>
          <p:nvPr/>
        </p:nvGrpSpPr>
        <p:grpSpPr>
          <a:xfrm>
            <a:off x="9307844" y="1776229"/>
            <a:ext cx="2884156" cy="1186827"/>
            <a:chOff x="9319290" y="2672597"/>
            <a:chExt cx="2884156" cy="1186827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60D8EF0B-FA36-C746-A7F7-1AEF66D2A386}"/>
                </a:ext>
              </a:extLst>
            </p:cNvPr>
            <p:cNvSpPr/>
            <p:nvPr/>
          </p:nvSpPr>
          <p:spPr>
            <a:xfrm>
              <a:off x="9319291" y="2672597"/>
              <a:ext cx="2884155" cy="1186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pic>
          <p:nvPicPr>
            <p:cNvPr id="2056" name="Picture 8" descr="Linkedin - Kostenlose sozialen medien Icons">
              <a:extLst>
                <a:ext uri="{FF2B5EF4-FFF2-40B4-BE49-F238E27FC236}">
                  <a16:creationId xmlns:a16="http://schemas.microsoft.com/office/drawing/2014/main" id="{98A168F7-2F66-6644-B3DC-D04DB9F44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0133" y="2999265"/>
              <a:ext cx="512459" cy="512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64D08110-2A94-9A4E-8FB1-000BFE170BC7}"/>
                </a:ext>
              </a:extLst>
            </p:cNvPr>
            <p:cNvSpPr/>
            <p:nvPr/>
          </p:nvSpPr>
          <p:spPr>
            <a:xfrm>
              <a:off x="9319290" y="3778760"/>
              <a:ext cx="2884155" cy="80664"/>
            </a:xfrm>
            <a:prstGeom prst="rect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F497AAA3-9A48-4E43-A9D5-7E2A8211DB3C}"/>
                </a:ext>
              </a:extLst>
            </p:cNvPr>
            <p:cNvSpPr txBox="1"/>
            <p:nvPr/>
          </p:nvSpPr>
          <p:spPr>
            <a:xfrm>
              <a:off x="10082546" y="2861859"/>
              <a:ext cx="20133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>
                  <a:latin typeface="Ubuntu Medium" panose="020B0504030602030204" pitchFamily="34" charset="0"/>
                </a:rPr>
                <a:t>BioZ folgen &amp; nichts mehr verpassen</a:t>
              </a:r>
            </a:p>
            <a:p>
              <a:r>
                <a:rPr lang="de-DE" sz="1400">
                  <a:latin typeface="Ubuntu" panose="020B0504030602030204" pitchFamily="34" charset="0"/>
                </a:rPr>
                <a:t>auf LinkedIn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3D8AE5EF-0F7D-D849-84F9-6BA0662AC312}"/>
              </a:ext>
            </a:extLst>
          </p:cNvPr>
          <p:cNvGrpSpPr/>
          <p:nvPr/>
        </p:nvGrpSpPr>
        <p:grpSpPr>
          <a:xfrm>
            <a:off x="9296398" y="3103193"/>
            <a:ext cx="2884157" cy="981909"/>
            <a:chOff x="9307844" y="3999561"/>
            <a:chExt cx="2884157" cy="981909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74DDBAEB-1283-2F49-84DC-4C9A0C410ED4}"/>
                </a:ext>
              </a:extLst>
            </p:cNvPr>
            <p:cNvSpPr/>
            <p:nvPr/>
          </p:nvSpPr>
          <p:spPr>
            <a:xfrm>
              <a:off x="9307845" y="3999561"/>
              <a:ext cx="2884156" cy="98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6AFCC4CB-FC02-A44A-9C35-43C1D764FC27}"/>
                </a:ext>
              </a:extLst>
            </p:cNvPr>
            <p:cNvSpPr/>
            <p:nvPr/>
          </p:nvSpPr>
          <p:spPr>
            <a:xfrm>
              <a:off x="9307844" y="4900806"/>
              <a:ext cx="2884156" cy="80664"/>
            </a:xfrm>
            <a:prstGeom prst="rect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1ECBE8E9-81A4-6845-9F87-BFA67FCDA31E}"/>
                </a:ext>
              </a:extLst>
            </p:cNvPr>
            <p:cNvSpPr txBox="1"/>
            <p:nvPr/>
          </p:nvSpPr>
          <p:spPr>
            <a:xfrm>
              <a:off x="10082546" y="4208962"/>
              <a:ext cx="1499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>
                  <a:latin typeface="Ubuntu Medium" panose="020B0504030602030204" pitchFamily="34" charset="0"/>
                </a:rPr>
                <a:t>News verfolgen</a:t>
              </a:r>
            </a:p>
            <a:p>
              <a:r>
                <a:rPr lang="de-DE" sz="1400">
                  <a:latin typeface="Ubuntu" panose="020B0504030602030204" pitchFamily="34" charset="0"/>
                </a:rPr>
                <a:t>auf bio-z.de</a:t>
              </a:r>
            </a:p>
          </p:txBody>
        </p:sp>
        <p:pic>
          <p:nvPicPr>
            <p:cNvPr id="36" name="Grafik 35" descr="Cursor mit einfarbiger Füllung">
              <a:extLst>
                <a:ext uri="{FF2B5EF4-FFF2-40B4-BE49-F238E27FC236}">
                  <a16:creationId xmlns:a16="http://schemas.microsoft.com/office/drawing/2014/main" id="{4861E415-EFD5-E747-A519-27522A9D4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0133" y="4208962"/>
              <a:ext cx="511200" cy="511200"/>
            </a:xfrm>
            <a:prstGeom prst="rect">
              <a:avLst/>
            </a:prstGeom>
          </p:spPr>
        </p:pic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8D15A225-B35A-C842-94E3-2725793FA6D4}"/>
              </a:ext>
            </a:extLst>
          </p:cNvPr>
          <p:cNvGrpSpPr/>
          <p:nvPr/>
        </p:nvGrpSpPr>
        <p:grpSpPr>
          <a:xfrm>
            <a:off x="9296398" y="4265746"/>
            <a:ext cx="2884155" cy="1439109"/>
            <a:chOff x="9296398" y="4278610"/>
            <a:chExt cx="2884155" cy="1439109"/>
          </a:xfrm>
        </p:grpSpPr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D6AC81CC-813C-2C4E-9FC2-F0B4C7DC311B}"/>
                </a:ext>
              </a:extLst>
            </p:cNvPr>
            <p:cNvGrpSpPr/>
            <p:nvPr/>
          </p:nvGrpSpPr>
          <p:grpSpPr>
            <a:xfrm>
              <a:off x="9296398" y="4278610"/>
              <a:ext cx="2884155" cy="1439109"/>
              <a:chOff x="9683751" y="3999561"/>
              <a:chExt cx="2508249" cy="1439109"/>
            </a:xfrm>
          </p:grpSpPr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9A7DA149-4180-2345-970C-7990E540A6CE}"/>
                  </a:ext>
                </a:extLst>
              </p:cNvPr>
              <p:cNvSpPr/>
              <p:nvPr/>
            </p:nvSpPr>
            <p:spPr>
              <a:xfrm>
                <a:off x="9683752" y="3999561"/>
                <a:ext cx="2508248" cy="1421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Ins="180000" rtlCol="0" anchor="t"/>
              <a:lstStyle/>
              <a:p>
                <a:pPr algn="ctr">
                  <a:spcAft>
                    <a:spcPts val="1000"/>
                  </a:spcAft>
                </a:pPr>
                <a:endParaRPr lang="de-DE" sz="2000" b="1">
                  <a:solidFill>
                    <a:schemeClr val="tx1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</a:endParaRPr>
              </a:p>
            </p:txBody>
          </p:sp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1741C45B-9C50-0747-82A1-B365B3E6AF0F}"/>
                  </a:ext>
                </a:extLst>
              </p:cNvPr>
              <p:cNvSpPr/>
              <p:nvPr/>
            </p:nvSpPr>
            <p:spPr>
              <a:xfrm>
                <a:off x="9683751" y="5358006"/>
                <a:ext cx="2508248" cy="80664"/>
              </a:xfrm>
              <a:prstGeom prst="rect">
                <a:avLst/>
              </a:prstGeom>
              <a:solidFill>
                <a:srgbClr val="78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C010588A-E949-5E44-BA11-FCF81E9C0132}"/>
                  </a:ext>
                </a:extLst>
              </p:cNvPr>
              <p:cNvSpPr txBox="1"/>
              <p:nvPr/>
            </p:nvSpPr>
            <p:spPr>
              <a:xfrm>
                <a:off x="10357482" y="4107198"/>
                <a:ext cx="1738381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>
                    <a:latin typeface="Ubuntu Medium" panose="020B0504030602030204" pitchFamily="34" charset="0"/>
                  </a:rPr>
                  <a:t>Probleme bei der Anmeldung o.ä.?</a:t>
                </a:r>
              </a:p>
              <a:p>
                <a:r>
                  <a:rPr lang="de-DE" sz="1400">
                    <a:latin typeface="Ubuntu" panose="020B0504030602030204" pitchFamily="34" charset="0"/>
                  </a:rPr>
                  <a:t>E-Mail an</a:t>
                </a:r>
              </a:p>
              <a:p>
                <a:r>
                  <a:rPr lang="de-DE" sz="1400" err="1">
                    <a:latin typeface="Ubuntu" panose="020B0504030602030204" pitchFamily="34" charset="0"/>
                  </a:rPr>
                  <a:t>noah.buchterkirchen</a:t>
                </a:r>
                <a:r>
                  <a:rPr lang="de-DE" sz="1400">
                    <a:latin typeface="Ubuntu" panose="020B0504030602030204" pitchFamily="34" charset="0"/>
                  </a:rPr>
                  <a:t>@</a:t>
                </a:r>
              </a:p>
              <a:p>
                <a:r>
                  <a:rPr lang="de-DE" sz="1400">
                    <a:latin typeface="Ubuntu" panose="020B0504030602030204" pitchFamily="34" charset="0"/>
                  </a:rPr>
                  <a:t>pi-culture.de</a:t>
                </a:r>
              </a:p>
            </p:txBody>
          </p:sp>
        </p:grpSp>
        <p:pic>
          <p:nvPicPr>
            <p:cNvPr id="47" name="Grafik 46" descr="Umschlag mit einfarbiger Füllung">
              <a:extLst>
                <a:ext uri="{FF2B5EF4-FFF2-40B4-BE49-F238E27FC236}">
                  <a16:creationId xmlns:a16="http://schemas.microsoft.com/office/drawing/2014/main" id="{7D187885-D577-234C-A4C5-348AC80F7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88687" y="4375561"/>
              <a:ext cx="511200" cy="511200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2964640-84C2-4DE9-AACC-3AE09FEE8DAA}"/>
              </a:ext>
            </a:extLst>
          </p:cNvPr>
          <p:cNvGrpSpPr/>
          <p:nvPr/>
        </p:nvGrpSpPr>
        <p:grpSpPr>
          <a:xfrm>
            <a:off x="942164" y="1552205"/>
            <a:ext cx="8019758" cy="901335"/>
            <a:chOff x="9319290" y="2672597"/>
            <a:chExt cx="2884156" cy="901335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CC807640-5D33-433E-92AE-B6815EDF980F}"/>
                </a:ext>
              </a:extLst>
            </p:cNvPr>
            <p:cNvSpPr/>
            <p:nvPr/>
          </p:nvSpPr>
          <p:spPr>
            <a:xfrm>
              <a:off x="9319291" y="2672597"/>
              <a:ext cx="2884155" cy="895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ctr"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51E06D53-CEE0-4D35-AD43-9C2F7863C627}"/>
                </a:ext>
              </a:extLst>
            </p:cNvPr>
            <p:cNvSpPr/>
            <p:nvPr/>
          </p:nvSpPr>
          <p:spPr>
            <a:xfrm>
              <a:off x="9319290" y="3493268"/>
              <a:ext cx="2884155" cy="80664"/>
            </a:xfrm>
            <a:prstGeom prst="rect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F6B6170B-2B9D-4D0B-972F-1615D95BD744}"/>
                </a:ext>
              </a:extLst>
            </p:cNvPr>
            <p:cNvSpPr txBox="1"/>
            <p:nvPr/>
          </p:nvSpPr>
          <p:spPr>
            <a:xfrm>
              <a:off x="9354403" y="2712388"/>
              <a:ext cx="276021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de-DE" b="1" err="1">
                  <a:latin typeface="Ubuntu Medium" panose="020B0504030602030204" pitchFamily="34" charset="0"/>
                </a:rPr>
                <a:t>Sharepoint</a:t>
              </a:r>
              <a:r>
                <a:rPr lang="de-DE" b="1">
                  <a:latin typeface="Ubuntu Medium" panose="020B0504030602030204" pitchFamily="34" charset="0"/>
                </a:rPr>
                <a:t> alle gemeinsam testen: </a:t>
              </a:r>
              <a:r>
                <a:rPr lang="de-DE">
                  <a:latin typeface="Ubuntu Medium" panose="020B0504030602030204" pitchFamily="34" charset="0"/>
                </a:rPr>
                <a:t>innovationculture.sharepoint.com/</a:t>
              </a:r>
              <a:r>
                <a:rPr lang="de-DE" err="1">
                  <a:latin typeface="Ubuntu Medium" panose="020B0504030602030204" pitchFamily="34" charset="0"/>
                </a:rPr>
                <a:t>sites</a:t>
              </a:r>
              <a:r>
                <a:rPr lang="de-DE">
                  <a:latin typeface="Ubuntu Medium" panose="020B0504030602030204" pitchFamily="34" charset="0"/>
                </a:rPr>
                <a:t>/BioZ</a:t>
              </a:r>
            </a:p>
            <a:p>
              <a:pPr>
                <a:spcAft>
                  <a:spcPts val="400"/>
                </a:spcAft>
              </a:pPr>
              <a:r>
                <a:rPr lang="de-DE">
                  <a:latin typeface="Ubuntu Medium" panose="020B0504030602030204" pitchFamily="34" charset="0"/>
                </a:rPr>
                <a:t>→ Probleme? Im Chat melden! </a:t>
              </a:r>
              <a:endParaRPr lang="de-DE">
                <a:latin typeface="Ubuntu" panose="020B05040306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9368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9FCE53-EB0D-46A7-9CBA-27251535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Bioökonomie in Mitteldeutschland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687E5E-0FA5-4BE9-8D53-75CB796C7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/>
              <a:t>Jahreskonferenz Europäische Metropolregion Mitteldeutschland </a:t>
            </a:r>
            <a:br>
              <a:rPr lang="de-DE"/>
            </a:br>
            <a:r>
              <a:rPr lang="de-DE"/>
              <a:t>zum Thema Bioökonomie am </a:t>
            </a:r>
            <a:r>
              <a:rPr lang="de-DE" u="sng"/>
              <a:t>02.05.2022</a:t>
            </a:r>
          </a:p>
          <a:p>
            <a:pPr marL="457200" lvl="1" indent="0">
              <a:buNone/>
            </a:pPr>
            <a:endParaRPr lang="de-DE" sz="2000"/>
          </a:p>
          <a:p>
            <a:pPr lvl="1"/>
            <a:r>
              <a:rPr lang="de-DE" sz="2000"/>
              <a:t>Ort: Brauerei Altenburg</a:t>
            </a:r>
          </a:p>
          <a:p>
            <a:pPr lvl="1"/>
            <a:r>
              <a:rPr lang="de-DE" sz="2000"/>
              <a:t>Teilnehmerzahl: 100 bis 180 Personen</a:t>
            </a:r>
          </a:p>
          <a:p>
            <a:pPr lvl="1"/>
            <a:r>
              <a:rPr lang="de-DE" sz="2000"/>
              <a:t>Teilnahme ist kostenfrei</a:t>
            </a:r>
          </a:p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7B58C1-EB82-498D-9620-CF6B93106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56" t="40000" r="32812" b="31500"/>
          <a:stretch/>
        </p:blipFill>
        <p:spPr>
          <a:xfrm>
            <a:off x="6896099" y="3448844"/>
            <a:ext cx="3381375" cy="20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520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D795F4-AC8E-F34D-8433-8F9C1E9D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Publikationshinweis</a:t>
            </a:r>
          </a:p>
        </p:txBody>
      </p:sp>
      <p:pic>
        <p:nvPicPr>
          <p:cNvPr id="13" name="Grafik 12" descr="Häkchen mit einfarbiger Füllung">
            <a:extLst>
              <a:ext uri="{FF2B5EF4-FFF2-40B4-BE49-F238E27FC236}">
                <a16:creationId xmlns:a16="http://schemas.microsoft.com/office/drawing/2014/main" id="{C4EC7085-A281-574B-ADDC-F99B952A2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828" y="2040255"/>
            <a:ext cx="468630" cy="46863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11E98F6-2153-3146-936F-207EEA7E48E3}"/>
              </a:ext>
            </a:extLst>
          </p:cNvPr>
          <p:cNvSpPr txBox="1"/>
          <p:nvPr/>
        </p:nvSpPr>
        <p:spPr>
          <a:xfrm>
            <a:off x="1682115" y="1920627"/>
            <a:ext cx="441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latin typeface="Source Serif Pro" panose="02040603050405020204" pitchFamily="18" charset="0"/>
                <a:ea typeface="Source Serif Pro" panose="02040603050405020204" pitchFamily="18" charset="0"/>
              </a:rPr>
              <a:t>In allen Publikationen BioZ-Logo, Unternehmenslogo, WIR-Logo und BMBF-Logo verwenden</a:t>
            </a:r>
          </a:p>
        </p:txBody>
      </p:sp>
      <p:pic>
        <p:nvPicPr>
          <p:cNvPr id="15" name="Grafik 14" descr="Häkchen mit einfarbiger Füllung">
            <a:extLst>
              <a:ext uri="{FF2B5EF4-FFF2-40B4-BE49-F238E27FC236}">
                <a16:creationId xmlns:a16="http://schemas.microsoft.com/office/drawing/2014/main" id="{18B27E92-6CDD-DD40-9316-38C720BB0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828" y="3213084"/>
            <a:ext cx="468630" cy="46863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364BD52-8126-5148-A983-AF5F0026A00B}"/>
              </a:ext>
            </a:extLst>
          </p:cNvPr>
          <p:cNvSpPr txBox="1"/>
          <p:nvPr/>
        </p:nvSpPr>
        <p:spPr>
          <a:xfrm>
            <a:off x="1682115" y="3166229"/>
            <a:ext cx="420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latin typeface="Source Serif Pro" panose="02040603050405020204" pitchFamily="18" charset="0"/>
                <a:ea typeface="Source Serif Pro" panose="02040603050405020204" pitchFamily="18" charset="0"/>
              </a:rPr>
              <a:t>Logos auf erster Seite sichtbar, gut lesbar und auf weißem Untergrund platzieren 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59B07EB-7963-9D4A-A2D4-3A44A87504A8}"/>
              </a:ext>
            </a:extLst>
          </p:cNvPr>
          <p:cNvGrpSpPr/>
          <p:nvPr/>
        </p:nvGrpSpPr>
        <p:grpSpPr>
          <a:xfrm>
            <a:off x="6374657" y="1921608"/>
            <a:ext cx="3784104" cy="2260284"/>
            <a:chOff x="6374657" y="2936290"/>
            <a:chExt cx="3784104" cy="2260284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6E1519A9-566E-CE4E-966F-AD16851DFEFD}"/>
                </a:ext>
              </a:extLst>
            </p:cNvPr>
            <p:cNvSpPr/>
            <p:nvPr/>
          </p:nvSpPr>
          <p:spPr>
            <a:xfrm>
              <a:off x="6374657" y="2936290"/>
              <a:ext cx="3784104" cy="2260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  <a:p>
              <a:pPr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76B20CE-F258-414A-B9C8-675726EA5C60}"/>
                </a:ext>
              </a:extLst>
            </p:cNvPr>
            <p:cNvSpPr/>
            <p:nvPr/>
          </p:nvSpPr>
          <p:spPr>
            <a:xfrm>
              <a:off x="6374657" y="5042523"/>
              <a:ext cx="3784104" cy="154051"/>
            </a:xfrm>
            <a:prstGeom prst="rect">
              <a:avLst/>
            </a:prstGeom>
            <a:solidFill>
              <a:srgbClr val="78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 descr="Cursor mit einfarbiger Füllung">
              <a:extLst>
                <a:ext uri="{FF2B5EF4-FFF2-40B4-BE49-F238E27FC236}">
                  <a16:creationId xmlns:a16="http://schemas.microsoft.com/office/drawing/2014/main" id="{7F3F408A-C0D0-F04B-AEF7-E156E8B56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59" y="3066863"/>
              <a:ext cx="468000" cy="468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385D78AA-1285-BF45-87E1-AB7026442C1B}"/>
                </a:ext>
              </a:extLst>
            </p:cNvPr>
            <p:cNvSpPr txBox="1"/>
            <p:nvPr/>
          </p:nvSpPr>
          <p:spPr>
            <a:xfrm>
              <a:off x="6511893" y="3626973"/>
              <a:ext cx="35096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>
                  <a:latin typeface="Source Serif Pro" panose="02040603050405020204" pitchFamily="18" charset="0"/>
                  <a:ea typeface="Source Serif Pro" panose="02040603050405020204" pitchFamily="18" charset="0"/>
                </a:rPr>
                <a:t>Logos, Vorlagen und weitere Infos finden Sie auf dem Sharepoint unter Dokumente &gt; General &gt; PR &amp; Logos</a:t>
              </a:r>
            </a:p>
          </p:txBody>
        </p:sp>
      </p:grpSp>
      <p:pic>
        <p:nvPicPr>
          <p:cNvPr id="25" name="Grafik 2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BA16847-B0DD-194B-8F94-F4D1FB28F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61" y="4385913"/>
            <a:ext cx="5779139" cy="166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22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3A20443-8E35-4FA9-9CA6-A88A55C45D7D}"/>
              </a:ext>
            </a:extLst>
          </p:cNvPr>
          <p:cNvSpPr txBox="1"/>
          <p:nvPr/>
        </p:nvSpPr>
        <p:spPr>
          <a:xfrm>
            <a:off x="5413671" y="2100112"/>
            <a:ext cx="6315685" cy="197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6000" b="1">
                <a:solidFill>
                  <a:schemeClr val="bg1"/>
                </a:solidFill>
                <a:latin typeface="Ubuntu" panose="020B0504030602030204" pitchFamily="34" charset="0"/>
                <a:ea typeface="Source Sans Pro" panose="020B0503030403020204" pitchFamily="34" charset="0"/>
              </a:rPr>
              <a:t>Ihre Fragen</a:t>
            </a:r>
            <a:endParaRPr lang="de-DE" sz="4800" b="1">
              <a:solidFill>
                <a:schemeClr val="bg1"/>
              </a:solidFill>
              <a:latin typeface="Ubuntu" panose="020B050403060203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>
                <a:solidFill>
                  <a:schemeClr val="bg1"/>
                </a:solidFill>
                <a:latin typeface="Ubuntu" panose="020B0504030602030204" pitchFamily="34" charset="0"/>
                <a:ea typeface="Source Sans Pro SemiBold" panose="020B0503030403020204" pitchFamily="34" charset="0"/>
              </a:rPr>
              <a:t>Was? Wie? Wer? Wann? Wie viel?</a:t>
            </a:r>
            <a:endParaRPr lang="de-DE" sz="2400">
              <a:solidFill>
                <a:schemeClr val="bg1"/>
              </a:solidFill>
              <a:latin typeface="Ubuntu" panose="020B0504030602030204" pitchFamily="34" charset="0"/>
              <a:ea typeface="Source Serif Pro Light" panose="020403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3" descr="E:\NIG GmbH\P R\Logos Stern\Logo+Strich+Typo_2017\Web+Gera╠ête\NIG-LogoStrichTypo_bla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66" y="-239066"/>
            <a:ext cx="12033415" cy="243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9"/>
          <p:cNvSpPr txBox="1">
            <a:spLocks noChangeArrowheads="1"/>
          </p:cNvSpPr>
          <p:nvPr/>
        </p:nvSpPr>
        <p:spPr bwMode="auto">
          <a:xfrm>
            <a:off x="546325" y="2134205"/>
            <a:ext cx="11150097" cy="455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Gegründet 1991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Unsere Wurzeln – das Forschungsinstitut für Obst- und Gemüseverarbeitung 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Schwerpunkte unserer Arbeiten</a:t>
            </a: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Nachwachsende Rohstoffe</a:t>
            </a: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Wildfrüchte wie Sanddorn, </a:t>
            </a:r>
            <a:r>
              <a:rPr lang="de-DE" sz="19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Goji</a:t>
            </a: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, Kornelkirsche, </a:t>
            </a:r>
            <a:r>
              <a:rPr lang="de-DE" sz="19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Maibeere</a:t>
            </a: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 ….</a:t>
            </a: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Nebenprodukte der Agrar- und Lebensmittelindustrie</a:t>
            </a: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Produktentwicklung – Lebensmittel, Kosmetika, Spielzeug, ….</a:t>
            </a: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Verfahrensentwicklung oder – </a:t>
            </a:r>
            <a:r>
              <a:rPr lang="de-DE" sz="19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optimierung</a:t>
            </a:r>
            <a:endParaRPr lang="de-DE" sz="1998" b="1">
              <a:solidFill>
                <a:srgbClr val="FFFFFF"/>
              </a:solidFill>
              <a:latin typeface="Futura"/>
              <a:ea typeface="Futura"/>
              <a:cs typeface="Futura"/>
            </a:endParaRPr>
          </a:p>
          <a:p>
            <a:pPr marL="1027671" lvl="1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Obst- und Gemüseverarbeitung</a:t>
            </a:r>
          </a:p>
          <a:p>
            <a:pPr defTabSz="913486" fontAlgn="base">
              <a:spcBef>
                <a:spcPct val="0"/>
              </a:spcBef>
              <a:spcAft>
                <a:spcPct val="0"/>
              </a:spcAft>
            </a:pPr>
            <a:endParaRPr lang="de-DE" sz="1998" b="1">
              <a:solidFill>
                <a:srgbClr val="FFFFFF"/>
              </a:solidFill>
              <a:latin typeface="Futura"/>
              <a:ea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9152094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A8447FC5-6011-3A4C-B46F-E1A9AF0D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900"/>
              <a:t>Das Organisationsteam – Sprechen Sie uns gerne an!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8CFF8C2-1E52-F24C-B92B-591F0488E5C7}"/>
              </a:ext>
            </a:extLst>
          </p:cNvPr>
          <p:cNvGrpSpPr/>
          <p:nvPr/>
        </p:nvGrpSpPr>
        <p:grpSpPr>
          <a:xfrm>
            <a:off x="947731" y="1515627"/>
            <a:ext cx="4860002" cy="4148946"/>
            <a:chOff x="947731" y="1515627"/>
            <a:chExt cx="4861710" cy="4148946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2F0E1D5-F89C-7042-AC2A-C322853938BB}"/>
                </a:ext>
              </a:extLst>
            </p:cNvPr>
            <p:cNvSpPr/>
            <p:nvPr/>
          </p:nvSpPr>
          <p:spPr>
            <a:xfrm>
              <a:off x="947733" y="1515627"/>
              <a:ext cx="4861708" cy="412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  <a:p>
              <a:pPr>
                <a:spcAft>
                  <a:spcPts val="1000"/>
                </a:spcAft>
              </a:pPr>
              <a:endParaRPr lang="de-DE" sz="2000" b="1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1A39E46-DDF2-FA42-B01A-BE3303FE4B88}"/>
                </a:ext>
              </a:extLst>
            </p:cNvPr>
            <p:cNvSpPr/>
            <p:nvPr/>
          </p:nvSpPr>
          <p:spPr>
            <a:xfrm>
              <a:off x="947731" y="5510522"/>
              <a:ext cx="4861708" cy="154051"/>
            </a:xfrm>
            <a:prstGeom prst="rect">
              <a:avLst/>
            </a:prstGeom>
            <a:solidFill>
              <a:srgbClr val="1536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E2C1227-766F-234A-BF7F-3A5DE3B9C854}"/>
                </a:ext>
              </a:extLst>
            </p:cNvPr>
            <p:cNvSpPr txBox="1"/>
            <p:nvPr/>
          </p:nvSpPr>
          <p:spPr>
            <a:xfrm>
              <a:off x="2077025" y="1809277"/>
              <a:ext cx="2964273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de-DE" b="1"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Pi Innovation Culture GmbH</a:t>
              </a:r>
            </a:p>
            <a:p>
              <a:r>
                <a:rPr lang="de-DE" sz="1600">
                  <a:latin typeface="Source Serif Pro" panose="02040603050405020204" pitchFamily="18" charset="0"/>
                  <a:ea typeface="Source Serif Pro" panose="02040603050405020204" pitchFamily="18" charset="0"/>
                </a:rPr>
                <a:t>Leipzig  ·  www.pi-culture.de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1F18AF5-FF60-664B-8291-74776FC9D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2160" y="1807422"/>
              <a:ext cx="720000" cy="720000"/>
            </a:xfrm>
            <a:prstGeom prst="rect">
              <a:avLst/>
            </a:prstGeom>
          </p:spPr>
        </p:pic>
        <p:pic>
          <p:nvPicPr>
            <p:cNvPr id="25" name="Grafik 24" descr="Ein Bild, das Person, draußen, Frau enthält.&#10;&#10;Automatisch generierte Beschreibung">
              <a:extLst>
                <a:ext uri="{FF2B5EF4-FFF2-40B4-BE49-F238E27FC236}">
                  <a16:creationId xmlns:a16="http://schemas.microsoft.com/office/drawing/2014/main" id="{DC18FD47-46A1-9740-AAF3-49D10D67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833" y="2937055"/>
              <a:ext cx="890658" cy="900000"/>
            </a:xfrm>
            <a:prstGeom prst="rect">
              <a:avLst/>
            </a:prstGeom>
          </p:spPr>
        </p:pic>
        <p:pic>
          <p:nvPicPr>
            <p:cNvPr id="27" name="Grafik 26" descr="Ein Bild, das Person, Mann, Anzug, stehend enthält.&#10;&#10;Automatisch generierte Beschreibung">
              <a:extLst>
                <a:ext uri="{FF2B5EF4-FFF2-40B4-BE49-F238E27FC236}">
                  <a16:creationId xmlns:a16="http://schemas.microsoft.com/office/drawing/2014/main" id="{7AC2C5F9-FC92-344B-A9E5-06112B6C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831" y="4231732"/>
              <a:ext cx="890659" cy="900000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F9102BA6-8D0D-7F43-9F3F-89C46A7381C4}"/>
                </a:ext>
              </a:extLst>
            </p:cNvPr>
            <p:cNvSpPr txBox="1"/>
            <p:nvPr/>
          </p:nvSpPr>
          <p:spPr>
            <a:xfrm>
              <a:off x="2077025" y="2904871"/>
              <a:ext cx="2993127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de-DE" b="1"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Dr. Christina Peters</a:t>
              </a:r>
            </a:p>
            <a:p>
              <a:r>
                <a:rPr lang="de-DE" sz="1600">
                  <a:latin typeface="Source Serif Pro" panose="02040603050405020204" pitchFamily="18" charset="0"/>
                  <a:ea typeface="Source Serif Pro" panose="02040603050405020204" pitchFamily="18" charset="0"/>
                </a:rPr>
                <a:t>christina.peters@pi-culture.de</a:t>
              </a:r>
            </a:p>
            <a:p>
              <a:r>
                <a:rPr lang="de-DE" sz="1600">
                  <a:latin typeface="Source Serif Pro" panose="02040603050405020204" pitchFamily="18" charset="0"/>
                  <a:ea typeface="Source Serif Pro" panose="02040603050405020204" pitchFamily="18" charset="0"/>
                </a:rPr>
                <a:t>+49 176 323 698 25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53EAE5A1-6F9C-7C48-8BA9-B469F1BECFD8}"/>
                </a:ext>
              </a:extLst>
            </p:cNvPr>
            <p:cNvSpPr txBox="1"/>
            <p:nvPr/>
          </p:nvSpPr>
          <p:spPr>
            <a:xfrm>
              <a:off x="2090316" y="4199548"/>
              <a:ext cx="3153427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de-DE" b="1"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Romann Glowacki</a:t>
              </a:r>
            </a:p>
            <a:p>
              <a:r>
                <a:rPr lang="de-DE" sz="1600">
                  <a:latin typeface="Source Serif Pro" panose="02040603050405020204" pitchFamily="18" charset="0"/>
                  <a:ea typeface="Source Serif Pro" panose="02040603050405020204" pitchFamily="18" charset="0"/>
                </a:rPr>
                <a:t>romann.glowacki@pi-culture.de</a:t>
              </a:r>
            </a:p>
            <a:p>
              <a:r>
                <a:rPr lang="de-DE" sz="1600">
                  <a:latin typeface="Source Serif Pro" panose="02040603050405020204" pitchFamily="18" charset="0"/>
                  <a:ea typeface="Source Serif Pro" panose="02040603050405020204" pitchFamily="18" charset="0"/>
                </a:rPr>
                <a:t>+49 176 323 698 27</a:t>
              </a:r>
            </a:p>
          </p:txBody>
        </p:sp>
      </p:grpSp>
      <p:sp>
        <p:nvSpPr>
          <p:cNvPr id="32" name="Rechteck 31">
            <a:extLst>
              <a:ext uri="{FF2B5EF4-FFF2-40B4-BE49-F238E27FC236}">
                <a16:creationId xmlns:a16="http://schemas.microsoft.com/office/drawing/2014/main" id="{A1D6FCB6-0EEA-1C4F-9236-6405BFE2719A}"/>
              </a:ext>
            </a:extLst>
          </p:cNvPr>
          <p:cNvSpPr/>
          <p:nvPr/>
        </p:nvSpPr>
        <p:spPr>
          <a:xfrm>
            <a:off x="6002531" y="1536638"/>
            <a:ext cx="4860000" cy="4127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spcAft>
                <a:spcPts val="1000"/>
              </a:spcAft>
            </a:pPr>
            <a:endParaRPr lang="de-DE" sz="2000" b="1">
              <a:solidFill>
                <a:schemeClr val="tx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>
              <a:spcAft>
                <a:spcPts val="1000"/>
              </a:spcAft>
            </a:pPr>
            <a:endParaRPr lang="de-DE" sz="2000" b="1">
              <a:solidFill>
                <a:schemeClr val="tx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5341B95-EA5B-3B42-84FB-00E189CBFEE3}"/>
              </a:ext>
            </a:extLst>
          </p:cNvPr>
          <p:cNvSpPr txBox="1"/>
          <p:nvPr/>
        </p:nvSpPr>
        <p:spPr>
          <a:xfrm>
            <a:off x="7131823" y="2925882"/>
            <a:ext cx="2281394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b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Arvid Friebe</a:t>
            </a:r>
          </a:p>
          <a:p>
            <a:r>
              <a:rPr lang="de-DE" sz="1600">
                <a:latin typeface="Source Serif Pro" panose="02040603050405020204" pitchFamily="18" charset="0"/>
                <a:ea typeface="Source Serif Pro" panose="02040603050405020204" pitchFamily="18" charset="0"/>
              </a:rPr>
              <a:t>a.friebe@infra-zeitz.de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EA709EC-4C9E-E544-A313-253B7104EBB1}"/>
              </a:ext>
            </a:extLst>
          </p:cNvPr>
          <p:cNvSpPr txBox="1"/>
          <p:nvPr/>
        </p:nvSpPr>
        <p:spPr>
          <a:xfrm>
            <a:off x="7131823" y="4414000"/>
            <a:ext cx="3581430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b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Dr. Christine Rasche</a:t>
            </a:r>
          </a:p>
          <a:p>
            <a:r>
              <a:rPr lang="de-DE" sz="1600">
                <a:latin typeface="Source Serif Pro" panose="02040603050405020204" pitchFamily="18" charset="0"/>
                <a:ea typeface="Source Serif Pro" panose="02040603050405020204" pitchFamily="18" charset="0"/>
              </a:rPr>
              <a:t>christine.rasche@igb.fraunhofer.de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87806E7F-0195-A74D-AC00-F56DF79E0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288" y="1807422"/>
            <a:ext cx="900000" cy="9000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ADF5973-299B-674A-A239-E298C43A3C4B}"/>
              </a:ext>
            </a:extLst>
          </p:cNvPr>
          <p:cNvSpPr txBox="1"/>
          <p:nvPr/>
        </p:nvSpPr>
        <p:spPr>
          <a:xfrm>
            <a:off x="7145114" y="1829360"/>
            <a:ext cx="3754554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b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Infra-Zeitz Servicegesellschaft mbH</a:t>
            </a:r>
          </a:p>
          <a:p>
            <a:r>
              <a:rPr lang="de-DE" sz="1600">
                <a:latin typeface="Source Serif Pro" panose="02040603050405020204" pitchFamily="18" charset="0"/>
                <a:ea typeface="Source Serif Pro" panose="02040603050405020204" pitchFamily="18" charset="0"/>
              </a:rPr>
              <a:t>Elsteraue · www.industriepark-zeitz.de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DCA79C0F-0654-A644-B851-708FC608A083}"/>
              </a:ext>
            </a:extLst>
          </p:cNvPr>
          <p:cNvSpPr/>
          <p:nvPr/>
        </p:nvSpPr>
        <p:spPr>
          <a:xfrm>
            <a:off x="6008817" y="5510522"/>
            <a:ext cx="4860000" cy="154051"/>
          </a:xfrm>
          <a:prstGeom prst="rect">
            <a:avLst/>
          </a:prstGeom>
          <a:solidFill>
            <a:srgbClr val="78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 descr="Ein Bild, das Person, Mann, Anzug enthält.&#10;&#10;Automatisch generierte Beschreibung">
            <a:extLst>
              <a:ext uri="{FF2B5EF4-FFF2-40B4-BE49-F238E27FC236}">
                <a16:creationId xmlns:a16="http://schemas.microsoft.com/office/drawing/2014/main" id="{2597C4E0-C745-490C-9B2C-DFE4B8A31A83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23943" t="4120" r="18804" b="15707"/>
          <a:stretch/>
        </p:blipFill>
        <p:spPr>
          <a:xfrm>
            <a:off x="6199553" y="2862201"/>
            <a:ext cx="792000" cy="792000"/>
          </a:xfrm>
          <a:prstGeom prst="ellipse">
            <a:avLst/>
          </a:prstGeom>
        </p:spPr>
      </p:pic>
      <p:pic>
        <p:nvPicPr>
          <p:cNvPr id="22" name="Grafik 21" descr="Ein Bild, das Gras, draußen, Person, lächelnd enthält.&#10;&#10;Automatisch generierte Beschreibung">
            <a:extLst>
              <a:ext uri="{FF2B5EF4-FFF2-40B4-BE49-F238E27FC236}">
                <a16:creationId xmlns:a16="http://schemas.microsoft.com/office/drawing/2014/main" id="{9CDEF785-BD2E-4BD9-90EE-3F92CA174E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" t="4163" r="-10" b="22029"/>
          <a:stretch/>
        </p:blipFill>
        <p:spPr>
          <a:xfrm>
            <a:off x="6203886" y="4231732"/>
            <a:ext cx="787667" cy="790359"/>
          </a:xfrm>
          <a:prstGeom prst="ellipse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CC6CDF9-D835-45B1-B853-E1017A90B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8033" y="3809746"/>
            <a:ext cx="18097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3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3" descr="E:\NIG GmbH\P R\Logos Stern\Logo+Strich+Typo_2017\Web+Gera╠ête\NIG-LogoStrichTypo_bla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66" y="-239066"/>
            <a:ext cx="12033415" cy="243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422580" y="1836016"/>
            <a:ext cx="10515758" cy="7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Futura"/>
                <a:cs typeface="Futura" panose="020B0602020204020303" pitchFamily="34" charset="-79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9pPr>
          </a:lstStyle>
          <a:p>
            <a:pPr defTabSz="913486" eaLnBrk="1" hangingPunct="1"/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Das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haben</a:t>
            </a:r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wir</a:t>
            </a:r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u.a</a:t>
            </a:r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.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bearbeitet</a:t>
            </a:r>
            <a:br>
              <a:rPr lang="en-US" sz="3596" b="1">
                <a:solidFill>
                  <a:srgbClr val="F73500"/>
                </a:solidFill>
                <a:latin typeface="Futura"/>
                <a:cs typeface="Futura"/>
              </a:rPr>
            </a:br>
            <a:endParaRPr lang="nl-NL" sz="3596">
              <a:solidFill>
                <a:prstClr val="white"/>
              </a:solidFill>
              <a:latin typeface="Futura"/>
              <a:cs typeface="Futura"/>
            </a:endParaRPr>
          </a:p>
        </p:txBody>
      </p:sp>
      <p:sp>
        <p:nvSpPr>
          <p:cNvPr id="8" name="Tekstvak 9"/>
          <p:cNvSpPr txBox="1">
            <a:spLocks noChangeArrowheads="1"/>
          </p:cNvSpPr>
          <p:nvPr/>
        </p:nvSpPr>
        <p:spPr bwMode="auto">
          <a:xfrm>
            <a:off x="546324" y="2622358"/>
            <a:ext cx="11591756" cy="382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7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Verwertung von Rhabarber – </a:t>
            </a:r>
            <a:r>
              <a:rPr lang="de-DE" sz="17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Carbonsäuregewinnung</a:t>
            </a:r>
            <a:r>
              <a:rPr lang="de-DE" sz="17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, Gerbstoffgewinnung- Rhabarberleder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7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Gewinnung von </a:t>
            </a:r>
            <a:r>
              <a:rPr lang="de-DE" sz="17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Flavonoiden</a:t>
            </a:r>
            <a:r>
              <a:rPr lang="de-DE" sz="17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, Vitamin C und Tanninen aus Sanddorn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7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Gewinnung von </a:t>
            </a:r>
            <a:r>
              <a:rPr lang="de-DE" sz="17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Glucosinolaten</a:t>
            </a:r>
            <a:r>
              <a:rPr lang="de-DE" sz="17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 aus Kohl für Krebsprophylaxe (DKFZ Heidelberg) 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798" b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Verwertung von Nebenprodukten der Granatapfelverarbeitung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798" b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Gewinnung natürliche Antioxidantien zur Stabilisierung von </a:t>
            </a:r>
            <a:r>
              <a:rPr lang="de-DE" sz="1798" b="1" err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Frittierfetten</a:t>
            </a:r>
            <a:r>
              <a:rPr lang="de-DE" sz="1798" b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 (mit PPM)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798" b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Produktentwicklungen – Getränke, Spielzeug, Kosmetik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798" b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Zuckerreduzierung von Fruchtsäften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798" b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Entwicklung eines Extraktes aus Reseda </a:t>
            </a:r>
            <a:r>
              <a:rPr lang="de-DE" sz="1798" b="1" err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luteola</a:t>
            </a:r>
            <a:r>
              <a:rPr lang="de-DE" sz="1798" b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 für dermatologische Applikationen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798" b="1">
                <a:solidFill>
                  <a:srgbClr val="EDE6DC"/>
                </a:solidFill>
                <a:latin typeface="Futura"/>
                <a:ea typeface="Futura"/>
                <a:cs typeface="Futura"/>
              </a:rPr>
              <a:t>Gewinnung von Allantoin und Serotonin für die Kosmetik</a:t>
            </a:r>
          </a:p>
        </p:txBody>
      </p:sp>
    </p:spTree>
    <p:extLst>
      <p:ext uri="{BB962C8B-B14F-4D97-AF65-F5344CB8AC3E}">
        <p14:creationId xmlns:p14="http://schemas.microsoft.com/office/powerpoint/2010/main" val="321387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3" descr="E:\NIG GmbH\P R\Logos Stern\Logo+Strich+Typo_2017\Web+Gera╠ête\NIG-LogoStrichTypo_bla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66" y="-239066"/>
            <a:ext cx="12033415" cy="243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413907" y="1990637"/>
            <a:ext cx="10515758" cy="7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Futura"/>
                <a:cs typeface="Futura" panose="020B0602020204020303" pitchFamily="34" charset="-79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Futura"/>
                <a:cs typeface="Futura"/>
              </a:defRPr>
            </a:lvl9pPr>
          </a:lstStyle>
          <a:p>
            <a:pPr defTabSz="913486" eaLnBrk="1" hangingPunct="1"/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Was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bieten</a:t>
            </a:r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 </a:t>
            </a:r>
            <a:r>
              <a:rPr lang="en-US" sz="3197" b="1" err="1">
                <a:solidFill>
                  <a:srgbClr val="FF0000"/>
                </a:solidFill>
                <a:latin typeface="Futura"/>
                <a:cs typeface="Futura"/>
              </a:rPr>
              <a:t>wir</a:t>
            </a:r>
            <a:r>
              <a:rPr lang="en-US" sz="3197" b="1">
                <a:solidFill>
                  <a:srgbClr val="FF0000"/>
                </a:solidFill>
                <a:latin typeface="Futura"/>
                <a:cs typeface="Futura"/>
              </a:rPr>
              <a:t>?</a:t>
            </a:r>
            <a:endParaRPr lang="nl-NL" sz="3596">
              <a:solidFill>
                <a:prstClr val="white"/>
              </a:solidFill>
              <a:latin typeface="Futura"/>
              <a:cs typeface="Futura"/>
            </a:endParaRPr>
          </a:p>
        </p:txBody>
      </p:sp>
      <p:sp>
        <p:nvSpPr>
          <p:cNvPr id="8" name="Tekstvak 9"/>
          <p:cNvSpPr txBox="1">
            <a:spLocks noChangeArrowheads="1"/>
          </p:cNvSpPr>
          <p:nvPr/>
        </p:nvSpPr>
        <p:spPr bwMode="auto">
          <a:xfrm>
            <a:off x="546325" y="2637737"/>
            <a:ext cx="11591756" cy="31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30 Jahre Erfahrungen in </a:t>
            </a:r>
            <a:r>
              <a:rPr lang="de-DE" sz="19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FuE</a:t>
            </a: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 und Engineering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Gelisteter Innovationsberater in Sachsen-Anhalt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Vernetzung im Bereich  Lebensmittel, Kosmetik, Leder, Textil, Landwirtschaft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Unbändige Neugierde auf neue Herausforderungen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Kreativität beim Finden von Lösungen</a:t>
            </a:r>
          </a:p>
          <a:p>
            <a:pPr marL="570929" indent="-570929" defTabSz="9134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1998" b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Labor- und </a:t>
            </a:r>
            <a:r>
              <a:rPr lang="de-DE" sz="1998" b="1" err="1">
                <a:solidFill>
                  <a:srgbClr val="FFFFFF"/>
                </a:solidFill>
                <a:latin typeface="Futura"/>
                <a:ea typeface="Futura"/>
                <a:cs typeface="Futura"/>
              </a:rPr>
              <a:t>Technikumskapazitäten</a:t>
            </a:r>
            <a:endParaRPr lang="de-DE" sz="1998" b="1">
              <a:solidFill>
                <a:srgbClr val="FFFFFF"/>
              </a:solidFill>
              <a:latin typeface="Futura"/>
              <a:ea typeface="Futura"/>
              <a:cs typeface="Futura"/>
            </a:endParaRPr>
          </a:p>
          <a:p>
            <a:pPr marL="570929" indent="-570929" defTabSz="913486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de-DE" sz="1998" b="1">
              <a:solidFill>
                <a:srgbClr val="EDE6DC"/>
              </a:solidFill>
              <a:latin typeface="Futura"/>
              <a:ea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590324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oZ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BA1E"/>
      </a:accent1>
      <a:accent2>
        <a:srgbClr val="14352C"/>
      </a:accent2>
      <a:accent3>
        <a:srgbClr val="3AA935"/>
      </a:accent3>
      <a:accent4>
        <a:srgbClr val="DCDC00"/>
      </a:accent4>
      <a:accent5>
        <a:srgbClr val="3AA934"/>
      </a:accent5>
      <a:accent6>
        <a:srgbClr val="066633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UD_Praesentationsvorlagen4zu3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D6961F1C-F98C-4003-B5F0-DA17942A0026}" vid="{8ADE10CE-E4DF-463D-883E-1CFC45717D7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A6B6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47F8E4C1D35B048A5F3750F7A0E688F" ma:contentTypeVersion="8" ma:contentTypeDescription="Ein neues Dokument erstellen." ma:contentTypeScope="" ma:versionID="a0d5939cf58cdc7b2ddf2216cb3ddb9c">
  <xsd:schema xmlns:xsd="http://www.w3.org/2001/XMLSchema" xmlns:xs="http://www.w3.org/2001/XMLSchema" xmlns:p="http://schemas.microsoft.com/office/2006/metadata/properties" xmlns:ns2="85d47c13-4e60-48eb-9d4b-ad085f11843c" xmlns:ns3="aaf192ca-f25e-461c-9bc7-44172d9f5121" targetNamespace="http://schemas.microsoft.com/office/2006/metadata/properties" ma:root="true" ma:fieldsID="a2995d54200d0f903617d4ba661b9a24" ns2:_="" ns3:_="">
    <xsd:import namespace="85d47c13-4e60-48eb-9d4b-ad085f11843c"/>
    <xsd:import namespace="aaf192ca-f25e-461c-9bc7-44172d9f51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47c13-4e60-48eb-9d4b-ad085f1184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f192ca-f25e-461c-9bc7-44172d9f512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88BD23-8ACC-496B-9459-A7BA9690407A}">
  <ds:schemaRefs>
    <ds:schemaRef ds:uri="85d47c13-4e60-48eb-9d4b-ad085f11843c"/>
    <ds:schemaRef ds:uri="aaf192ca-f25e-461c-9bc7-44172d9f51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8FD08E4-3D0F-4140-B5FE-0787BBF5ABE8}">
  <ds:schemaRefs>
    <ds:schemaRef ds:uri="85d47c13-4e60-48eb-9d4b-ad085f11843c"/>
    <ds:schemaRef ds:uri="aaf192ca-f25e-461c-9bc7-44172d9f51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E1194E3-0B6C-4EE1-A248-D89849B0A2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Widescreen</PresentationFormat>
  <Slides>70</Slides>
  <Notes>21</Notes>
  <HiddenSlides>1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Office</vt:lpstr>
      <vt:lpstr>Kantoorthema</vt:lpstr>
      <vt:lpstr>TUD_Praesentationsvorlagen4zu3</vt:lpstr>
      <vt:lpstr>Office Theme</vt:lpstr>
      <vt:lpstr>1_Office</vt:lpstr>
      <vt:lpstr>PowerPoint Presentation</vt:lpstr>
      <vt:lpstr>Agenda</vt:lpstr>
      <vt:lpstr>Agenda</vt:lpstr>
      <vt:lpstr>Kurze Vorstellungsrunde</vt:lpstr>
      <vt:lpstr>Agenda</vt:lpstr>
      <vt:lpstr>Vorstellung neuer Partner</vt:lpstr>
      <vt:lpstr>PowerPoint Presentation</vt:lpstr>
      <vt:lpstr>PowerPoint Presentation</vt:lpstr>
      <vt:lpstr>PowerPoint Presentation</vt:lpstr>
      <vt:lpstr>Unsere Ausstattung   </vt:lpstr>
      <vt:lpstr>   </vt:lpstr>
      <vt:lpstr>Kontakt  NIG Nahrungs-Ingenieurtechnik GmbH Wasserkunststrasse 26 D-39124 Magdeburg Germany    +49 (0)391 25 24 275 @    nig.magdeburg@t-online.de   www.nig-magdeburg.de Skype NIGGMBH      </vt:lpstr>
      <vt:lpstr>Birke Weber</vt:lpstr>
      <vt:lpstr>PowerPoint Presentation</vt:lpstr>
      <vt:lpstr>MYCO COLORS</vt:lpstr>
      <vt:lpstr>FIBER FUNGI Myzel-bewachsene Textilflächen</vt:lpstr>
      <vt:lpstr>MY-CO SPACE</vt:lpstr>
      <vt:lpstr>HYPHORA Myzel-Textil-Komposite</vt:lpstr>
      <vt:lpstr>Anwendungsbeispiele Myzel-(Zellulose)-Komposite</vt:lpstr>
      <vt:lpstr>Kontakt:</vt:lpstr>
      <vt:lpstr>Institut für Textilmaschinen und Textile Hochleistungswerkstofftechnik Forschungsgruppe Textilchemie und Textilausrüstung / Faser- und Polymertechnologie </vt:lpstr>
      <vt:lpstr>Forschung am ITM Vom Molekül zum Composite </vt:lpstr>
      <vt:lpstr>FG TCA-PFT Forschungsschwerpunkte</vt:lpstr>
      <vt:lpstr>FG TCA-PFT Forschungsschwerpunkte</vt:lpstr>
      <vt:lpstr>FG TCA-PFT Kontakt</vt:lpstr>
      <vt:lpstr>Vorstellung meshpack GmbH</vt:lpstr>
      <vt:lpstr>PowerPoint Presentation</vt:lpstr>
      <vt:lpstr>Netzverpackung aus Bio-Polymeren</vt:lpstr>
      <vt:lpstr>BioZ - Innovationsmanagement</vt:lpstr>
      <vt:lpstr>Agenda</vt:lpstr>
      <vt:lpstr>BioZ Terminkalender 2022</vt:lpstr>
      <vt:lpstr>Bündnistreffen 12.5.2022</vt:lpstr>
      <vt:lpstr>Zeitschienen Rahmenprojekte, F&amp;E Projekte</vt:lpstr>
      <vt:lpstr>Agenda</vt:lpstr>
      <vt:lpstr>PowerPoint Presentation</vt:lpstr>
      <vt:lpstr>Wirksamkeitsanalyse</vt:lpstr>
      <vt:lpstr>Wirksamkeitsanalyse</vt:lpstr>
      <vt:lpstr>Wirksamkeitsanalyse</vt:lpstr>
      <vt:lpstr>LCA/Nachhaltigkeitsbewertung</vt:lpstr>
      <vt:lpstr>LCA/Nachhaltigkeitsbewertung</vt:lpstr>
      <vt:lpstr>LCA/Nachhaltigkeitsbewertung</vt:lpstr>
      <vt:lpstr>LCA/Nachhaltigkeitsbewertung</vt:lpstr>
      <vt:lpstr>Agenda</vt:lpstr>
      <vt:lpstr>Projekte und Aktivitäten in den Dialoggruppen </vt:lpstr>
      <vt:lpstr>Projekte und Aktivitäten in den Dialoggruppen </vt:lpstr>
      <vt:lpstr>Projekte und Aktivitäten in den Dialoggruppen </vt:lpstr>
      <vt:lpstr>Projekte und Aktivitäten in den Dialoggruppen </vt:lpstr>
      <vt:lpstr>Projekte und Aktivitäten in den Dialoggruppen </vt:lpstr>
      <vt:lpstr>Dialoggruppen</vt:lpstr>
      <vt:lpstr>Dialoggruppen</vt:lpstr>
      <vt:lpstr>Dialoggruppen</vt:lpstr>
      <vt:lpstr>Dialoggruppen</vt:lpstr>
      <vt:lpstr>Agenda</vt:lpstr>
      <vt:lpstr>Übersicht zur aktuellen Ausschreibungsrunde &amp; Ausblick </vt:lpstr>
      <vt:lpstr>Dr. Renate Weisse</vt:lpstr>
      <vt:lpstr>Projektvorschläge &amp; Bewertung</vt:lpstr>
      <vt:lpstr>Projektvorschläge &amp; Bewertung</vt:lpstr>
      <vt:lpstr>Agenda</vt:lpstr>
      <vt:lpstr>Richtlinie BMWi: Industrielle Bioökonomie</vt:lpstr>
      <vt:lpstr>Baustein A</vt:lpstr>
      <vt:lpstr>Baustein B</vt:lpstr>
      <vt:lpstr>Baustein C</vt:lpstr>
      <vt:lpstr>Agenda</vt:lpstr>
      <vt:lpstr>Teaser:  Erweiterte Steckbriefe auf Website</vt:lpstr>
      <vt:lpstr>Agenda</vt:lpstr>
      <vt:lpstr>Livetest - Zugriff Sharepoint</vt:lpstr>
      <vt:lpstr>Bioökonomie in Mitteldeutschland</vt:lpstr>
      <vt:lpstr>Publikationshinweis</vt:lpstr>
      <vt:lpstr>PowerPoint Presentation</vt:lpstr>
      <vt:lpstr>Das Organisationsteam – Sprechen Sie uns gerne an!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BioZ</dc:title>
  <dc:creator>Noah Buchterkirchen</dc:creator>
  <cp:revision>1</cp:revision>
  <dcterms:created xsi:type="dcterms:W3CDTF">2020-09-17T11:27:49Z</dcterms:created>
  <dcterms:modified xsi:type="dcterms:W3CDTF">2022-02-22T09:09:36Z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0x010100247F8E4C1D35B048A5F3750F7A0E688F</vt:lpwstr>
  </property>
</Properties>
</file>