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5" r:id="rId5"/>
    <p:sldMasterId id="2147483648" r:id="rId6"/>
    <p:sldMasterId id="2147483660" r:id="rId7"/>
  </p:sldMasterIdLst>
  <p:notesMasterIdLst>
    <p:notesMasterId r:id="rId50"/>
  </p:notesMasterIdLst>
  <p:sldIdLst>
    <p:sldId id="258" r:id="rId8"/>
    <p:sldId id="273" r:id="rId9"/>
    <p:sldId id="274" r:id="rId10"/>
    <p:sldId id="278" r:id="rId11"/>
    <p:sldId id="279" r:id="rId12"/>
    <p:sldId id="261" r:id="rId13"/>
    <p:sldId id="260" r:id="rId14"/>
    <p:sldId id="272" r:id="rId15"/>
    <p:sldId id="280" r:id="rId16"/>
    <p:sldId id="263" r:id="rId17"/>
    <p:sldId id="271" r:id="rId18"/>
    <p:sldId id="960" r:id="rId19"/>
    <p:sldId id="959" r:id="rId20"/>
    <p:sldId id="958" r:id="rId21"/>
    <p:sldId id="957" r:id="rId22"/>
    <p:sldId id="956" r:id="rId23"/>
    <p:sldId id="955" r:id="rId24"/>
    <p:sldId id="954" r:id="rId25"/>
    <p:sldId id="953" r:id="rId26"/>
    <p:sldId id="952" r:id="rId27"/>
    <p:sldId id="951" r:id="rId28"/>
    <p:sldId id="270" r:id="rId29"/>
    <p:sldId id="944" r:id="rId30"/>
    <p:sldId id="945" r:id="rId31"/>
    <p:sldId id="282" r:id="rId32"/>
    <p:sldId id="946" r:id="rId33"/>
    <p:sldId id="284" r:id="rId34"/>
    <p:sldId id="275" r:id="rId35"/>
    <p:sldId id="950" r:id="rId36"/>
    <p:sldId id="949" r:id="rId37"/>
    <p:sldId id="948" r:id="rId38"/>
    <p:sldId id="947" r:id="rId39"/>
    <p:sldId id="276" r:id="rId40"/>
    <p:sldId id="264" r:id="rId41"/>
    <p:sldId id="266" r:id="rId42"/>
    <p:sldId id="265" r:id="rId43"/>
    <p:sldId id="277" r:id="rId44"/>
    <p:sldId id="285" r:id="rId45"/>
    <p:sldId id="289" r:id="rId46"/>
    <p:sldId id="288" r:id="rId47"/>
    <p:sldId id="287" r:id="rId48"/>
    <p:sldId id="286"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AEFE5-B63E-46AF-89DB-2F6E449AF5BF}" v="88" vWet="90" dt="2021-11-22T12:45:02.615"/>
    <p1510:client id="{235487D3-3340-1EB4-0C44-8E5F00B2A090}" v="172" dt="2021-11-22T13:06:36.0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Christine Rasche" userId="S::christine.rasche_igb.fraunhofer.de#ext#@pi-culture.de::5831008e-09db-4c4a-86da-399b3eb5a93a" providerId="AD" clId="Web-{18D3036A-C828-4349-8B61-494A39A4AE0B}"/>
    <pc:docChg chg="addSld delSld modSld sldOrd addMainMaster modMainMaster">
      <pc:chgData name="Dr. Christine Rasche" userId="S::christine.rasche_igb.fraunhofer.de#ext#@pi-culture.de::5831008e-09db-4c4a-86da-399b3eb5a93a" providerId="AD" clId="Web-{18D3036A-C828-4349-8B61-494A39A4AE0B}" dt="2021-11-18T09:33:04.128" v="69"/>
      <pc:docMkLst>
        <pc:docMk/>
      </pc:docMkLst>
      <pc:sldChg chg="del">
        <pc:chgData name="Dr. Christine Rasche" userId="S::christine.rasche_igb.fraunhofer.de#ext#@pi-culture.de::5831008e-09db-4c4a-86da-399b3eb5a93a" providerId="AD" clId="Web-{18D3036A-C828-4349-8B61-494A39A4AE0B}" dt="2021-11-18T09:15:30.452" v="2"/>
        <pc:sldMkLst>
          <pc:docMk/>
          <pc:sldMk cId="1577499883" sldId="256"/>
        </pc:sldMkLst>
      </pc:sldChg>
      <pc:sldChg chg="add">
        <pc:chgData name="Dr. Christine Rasche" userId="S::christine.rasche_igb.fraunhofer.de#ext#@pi-culture.de::5831008e-09db-4c4a-86da-399b3eb5a93a" providerId="AD" clId="Web-{18D3036A-C828-4349-8B61-494A39A4AE0B}" dt="2021-11-18T09:15:26.577" v="0"/>
        <pc:sldMkLst>
          <pc:docMk/>
          <pc:sldMk cId="2956191952" sldId="257"/>
        </pc:sldMkLst>
      </pc:sldChg>
      <pc:sldChg chg="modSp add">
        <pc:chgData name="Dr. Christine Rasche" userId="S::christine.rasche_igb.fraunhofer.de#ext#@pi-culture.de::5831008e-09db-4c4a-86da-399b3eb5a93a" providerId="AD" clId="Web-{18D3036A-C828-4349-8B61-494A39A4AE0B}" dt="2021-11-18T09:15:53.672" v="16" actId="20577"/>
        <pc:sldMkLst>
          <pc:docMk/>
          <pc:sldMk cId="505960119" sldId="258"/>
        </pc:sldMkLst>
        <pc:spChg chg="mod">
          <ac:chgData name="Dr. Christine Rasche" userId="S::christine.rasche_igb.fraunhofer.de#ext#@pi-culture.de::5831008e-09db-4c4a-86da-399b3eb5a93a" providerId="AD" clId="Web-{18D3036A-C828-4349-8B61-494A39A4AE0B}" dt="2021-11-18T09:15:53.672" v="16" actId="20577"/>
          <ac:spMkLst>
            <pc:docMk/>
            <pc:sldMk cId="505960119" sldId="258"/>
            <ac:spMk id="2" creationId="{F3A20443-8E35-4FA9-9CA6-A88A55C45D7D}"/>
          </ac:spMkLst>
        </pc:spChg>
      </pc:sldChg>
      <pc:sldChg chg="add ord">
        <pc:chgData name="Dr. Christine Rasche" userId="S::christine.rasche_igb.fraunhofer.de#ext#@pi-culture.de::5831008e-09db-4c4a-86da-399b3eb5a93a" providerId="AD" clId="Web-{18D3036A-C828-4349-8B61-494A39A4AE0B}" dt="2021-11-18T09:16:27.313" v="18"/>
        <pc:sldMkLst>
          <pc:docMk/>
          <pc:sldMk cId="211272306" sldId="259"/>
        </pc:sldMkLst>
      </pc:sldChg>
      <pc:sldChg chg="add">
        <pc:chgData name="Dr. Christine Rasche" userId="S::christine.rasche_igb.fraunhofer.de#ext#@pi-culture.de::5831008e-09db-4c4a-86da-399b3eb5a93a" providerId="AD" clId="Web-{18D3036A-C828-4349-8B61-494A39A4AE0B}" dt="2021-11-18T09:17:01.032" v="19"/>
        <pc:sldMkLst>
          <pc:docMk/>
          <pc:sldMk cId="2123962056" sldId="260"/>
        </pc:sldMkLst>
      </pc:sldChg>
      <pc:sldChg chg="add">
        <pc:chgData name="Dr. Christine Rasche" userId="S::christine.rasche_igb.fraunhofer.de#ext#@pi-culture.de::5831008e-09db-4c4a-86da-399b3eb5a93a" providerId="AD" clId="Web-{18D3036A-C828-4349-8B61-494A39A4AE0B}" dt="2021-11-18T09:17:01.188" v="20"/>
        <pc:sldMkLst>
          <pc:docMk/>
          <pc:sldMk cId="3640060645" sldId="261"/>
        </pc:sldMkLst>
      </pc:sldChg>
      <pc:sldChg chg="add">
        <pc:chgData name="Dr. Christine Rasche" userId="S::christine.rasche_igb.fraunhofer.de#ext#@pi-culture.de::5831008e-09db-4c4a-86da-399b3eb5a93a" providerId="AD" clId="Web-{18D3036A-C828-4349-8B61-494A39A4AE0B}" dt="2021-11-18T09:17:01.313" v="21"/>
        <pc:sldMkLst>
          <pc:docMk/>
          <pc:sldMk cId="2812585440" sldId="262"/>
        </pc:sldMkLst>
      </pc:sldChg>
      <pc:sldChg chg="add ord">
        <pc:chgData name="Dr. Christine Rasche" userId="S::christine.rasche_igb.fraunhofer.de#ext#@pi-culture.de::5831008e-09db-4c4a-86da-399b3eb5a93a" providerId="AD" clId="Web-{18D3036A-C828-4349-8B61-494A39A4AE0B}" dt="2021-11-18T09:17:37.845" v="23"/>
        <pc:sldMkLst>
          <pc:docMk/>
          <pc:sldMk cId="2055468365" sldId="263"/>
        </pc:sldMkLst>
      </pc:sldChg>
      <pc:sldChg chg="addSp delSp modSp add replId">
        <pc:chgData name="Dr. Christine Rasche" userId="S::christine.rasche_igb.fraunhofer.de#ext#@pi-culture.de::5831008e-09db-4c4a-86da-399b3eb5a93a" providerId="AD" clId="Web-{18D3036A-C828-4349-8B61-494A39A4AE0B}" dt="2021-11-18T09:33:04.128" v="69"/>
        <pc:sldMkLst>
          <pc:docMk/>
          <pc:sldMk cId="1879558373" sldId="264"/>
        </pc:sldMkLst>
        <pc:spChg chg="mod">
          <ac:chgData name="Dr. Christine Rasche" userId="S::christine.rasche_igb.fraunhofer.de#ext#@pi-culture.de::5831008e-09db-4c4a-86da-399b3eb5a93a" providerId="AD" clId="Web-{18D3036A-C828-4349-8B61-494A39A4AE0B}" dt="2021-11-18T09:25:59.261" v="51"/>
          <ac:spMkLst>
            <pc:docMk/>
            <pc:sldMk cId="1879558373" sldId="264"/>
            <ac:spMk id="2" creationId="{C2399B38-94AE-4C94-B701-A11275A31CC1}"/>
          </ac:spMkLst>
        </pc:spChg>
        <pc:spChg chg="del">
          <ac:chgData name="Dr. Christine Rasche" userId="S::christine.rasche_igb.fraunhofer.de#ext#@pi-culture.de::5831008e-09db-4c4a-86da-399b3eb5a93a" providerId="AD" clId="Web-{18D3036A-C828-4349-8B61-494A39A4AE0B}" dt="2021-11-18T09:26:21.699" v="54"/>
          <ac:spMkLst>
            <pc:docMk/>
            <pc:sldMk cId="1879558373" sldId="264"/>
            <ac:spMk id="3" creationId="{52DD528F-41C9-4BE1-9177-84D8DD3341E2}"/>
          </ac:spMkLst>
        </pc:spChg>
        <pc:spChg chg="del">
          <ac:chgData name="Dr. Christine Rasche" userId="S::christine.rasche_igb.fraunhofer.de#ext#@pi-culture.de::5831008e-09db-4c4a-86da-399b3eb5a93a" providerId="AD" clId="Web-{18D3036A-C828-4349-8B61-494A39A4AE0B}" dt="2021-11-18T09:26:04.683" v="52"/>
          <ac:spMkLst>
            <pc:docMk/>
            <pc:sldMk cId="1879558373" sldId="264"/>
            <ac:spMk id="8" creationId="{FF7F8A0F-194F-4F9E-8E33-E940114BA25B}"/>
          </ac:spMkLst>
        </pc:spChg>
        <pc:spChg chg="add del mod">
          <ac:chgData name="Dr. Christine Rasche" userId="S::christine.rasche_igb.fraunhofer.de#ext#@pi-culture.de::5831008e-09db-4c4a-86da-399b3eb5a93a" providerId="AD" clId="Web-{18D3036A-C828-4349-8B61-494A39A4AE0B}" dt="2021-11-18T09:26:24.808" v="55"/>
          <ac:spMkLst>
            <pc:docMk/>
            <pc:sldMk cId="1879558373" sldId="264"/>
            <ac:spMk id="9" creationId="{B95CEAF5-0DE3-4FB2-A35D-0C0328E80401}"/>
          </ac:spMkLst>
        </pc:spChg>
        <pc:picChg chg="add mod">
          <ac:chgData name="Dr. Christine Rasche" userId="S::christine.rasche_igb.fraunhofer.de#ext#@pi-culture.de::5831008e-09db-4c4a-86da-399b3eb5a93a" providerId="AD" clId="Web-{18D3036A-C828-4349-8B61-494A39A4AE0B}" dt="2021-11-18T09:26:15.324" v="53" actId="1076"/>
          <ac:picMkLst>
            <pc:docMk/>
            <pc:sldMk cId="1879558373" sldId="264"/>
            <ac:picMk id="4" creationId="{99E71DB3-4C14-464F-AAB0-569C2AE28D84}"/>
          </ac:picMkLst>
        </pc:picChg>
        <pc:picChg chg="del">
          <ac:chgData name="Dr. Christine Rasche" userId="S::christine.rasche_igb.fraunhofer.de#ext#@pi-culture.de::5831008e-09db-4c4a-86da-399b3eb5a93a" providerId="AD" clId="Web-{18D3036A-C828-4349-8B61-494A39A4AE0B}" dt="2021-11-18T09:25:36.167" v="41"/>
          <ac:picMkLst>
            <pc:docMk/>
            <pc:sldMk cId="1879558373" sldId="264"/>
            <ac:picMk id="5" creationId="{6C7E22BB-C93D-498E-860E-42B9E8AF6412}"/>
          </ac:picMkLst>
        </pc:picChg>
        <pc:picChg chg="del">
          <ac:chgData name="Dr. Christine Rasche" userId="S::christine.rasche_igb.fraunhofer.de#ext#@pi-culture.de::5831008e-09db-4c4a-86da-399b3eb5a93a" providerId="AD" clId="Web-{18D3036A-C828-4349-8B61-494A39A4AE0B}" dt="2021-11-18T09:25:39.292" v="42"/>
          <ac:picMkLst>
            <pc:docMk/>
            <pc:sldMk cId="1879558373" sldId="264"/>
            <ac:picMk id="7" creationId="{A428ED86-A83F-48AE-92EC-EDEA4CE7FD5A}"/>
          </ac:picMkLst>
        </pc:picChg>
        <pc:picChg chg="add del mod">
          <ac:chgData name="Dr. Christine Rasche" userId="S::christine.rasche_igb.fraunhofer.de#ext#@pi-culture.de::5831008e-09db-4c4a-86da-399b3eb5a93a" providerId="AD" clId="Web-{18D3036A-C828-4349-8B61-494A39A4AE0B}" dt="2021-11-18T09:29:31.343" v="60"/>
          <ac:picMkLst>
            <pc:docMk/>
            <pc:sldMk cId="1879558373" sldId="264"/>
            <ac:picMk id="10" creationId="{6FF84547-E3BC-4278-81B5-E34C6CE7C617}"/>
          </ac:picMkLst>
        </pc:picChg>
        <pc:picChg chg="add del mod">
          <ac:chgData name="Dr. Christine Rasche" userId="S::christine.rasche_igb.fraunhofer.de#ext#@pi-culture.de::5831008e-09db-4c4a-86da-399b3eb5a93a" providerId="AD" clId="Web-{18D3036A-C828-4349-8B61-494A39A4AE0B}" dt="2021-11-18T09:32:30.893" v="64"/>
          <ac:picMkLst>
            <pc:docMk/>
            <pc:sldMk cId="1879558373" sldId="264"/>
            <ac:picMk id="11" creationId="{5B38E1F0-414E-4AC2-B737-710DC4E4B639}"/>
          </ac:picMkLst>
        </pc:picChg>
        <pc:picChg chg="add del mod">
          <ac:chgData name="Dr. Christine Rasche" userId="S::christine.rasche_igb.fraunhofer.de#ext#@pi-culture.de::5831008e-09db-4c4a-86da-399b3eb5a93a" providerId="AD" clId="Web-{18D3036A-C828-4349-8B61-494A39A4AE0B}" dt="2021-11-18T09:33:04.128" v="69"/>
          <ac:picMkLst>
            <pc:docMk/>
            <pc:sldMk cId="1879558373" sldId="264"/>
            <ac:picMk id="12" creationId="{3596C9DA-90D0-4274-83F8-BAD94B31AA62}"/>
          </ac:picMkLst>
        </pc:picChg>
      </pc:sldChg>
      <pc:sldMasterChg chg="replId modSldLayout">
        <pc:chgData name="Dr. Christine Rasche" userId="S::christine.rasche_igb.fraunhofer.de#ext#@pi-culture.de::5831008e-09db-4c4a-86da-399b3eb5a93a" providerId="AD" clId="Web-{18D3036A-C828-4349-8B61-494A39A4AE0B}" dt="2021-11-18T09:15:26.577" v="0"/>
        <pc:sldMasterMkLst>
          <pc:docMk/>
          <pc:sldMasterMk cId="594725491" sldId="2147483684"/>
        </pc:sldMasterMkLst>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4043166929" sldId="2147483661"/>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3433200589" sldId="2147483685"/>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2835585648" sldId="2147483686"/>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742901757" sldId="2147483687"/>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2024084034" sldId="2147483688"/>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2440206447" sldId="2147483689"/>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3087692832" sldId="2147483690"/>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3453883237" sldId="2147483691"/>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2509888776" sldId="2147483692"/>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1699206799" sldId="2147483693"/>
          </pc:sldLayoutMkLst>
        </pc:sldLayoutChg>
        <pc:sldLayoutChg chg="replId">
          <pc:chgData name="Dr. Christine Rasche" userId="S::christine.rasche_igb.fraunhofer.de#ext#@pi-culture.de::5831008e-09db-4c4a-86da-399b3eb5a93a" providerId="AD" clId="Web-{18D3036A-C828-4349-8B61-494A39A4AE0B}" dt="2021-11-18T09:15:26.577" v="0"/>
          <pc:sldLayoutMkLst>
            <pc:docMk/>
            <pc:sldMasterMk cId="594725491" sldId="2147483684"/>
            <pc:sldLayoutMk cId="2809958959" sldId="2147483694"/>
          </pc:sldLayoutMkLst>
        </pc:sldLayoutChg>
      </pc:sldMasterChg>
      <pc:sldMasterChg chg="add addSldLayout">
        <pc:chgData name="Dr. Christine Rasche" userId="S::christine.rasche_igb.fraunhofer.de#ext#@pi-culture.de::5831008e-09db-4c4a-86da-399b3eb5a93a" providerId="AD" clId="Web-{18D3036A-C828-4349-8B61-494A39A4AE0B}" dt="2021-11-18T09:15:26.577" v="0"/>
        <pc:sldMasterMkLst>
          <pc:docMk/>
          <pc:sldMasterMk cId="3121827249" sldId="2147483695"/>
        </pc:sldMasterMkLst>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3217849911" sldId="2147483674"/>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927120773" sldId="2147483675"/>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2136913018" sldId="2147483676"/>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3846836865" sldId="2147483677"/>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2355069191" sldId="2147483678"/>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2376302554" sldId="2147483679"/>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3564083777" sldId="2147483680"/>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471590798" sldId="2147483681"/>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3910823180" sldId="2147483682"/>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912122476" sldId="2147483683"/>
          </pc:sldLayoutMkLst>
        </pc:sldLayoutChg>
        <pc:sldLayoutChg chg="add">
          <pc:chgData name="Dr. Christine Rasche" userId="S::christine.rasche_igb.fraunhofer.de#ext#@pi-culture.de::5831008e-09db-4c4a-86da-399b3eb5a93a" providerId="AD" clId="Web-{18D3036A-C828-4349-8B61-494A39A4AE0B}" dt="2021-11-18T09:15:26.577" v="0"/>
          <pc:sldLayoutMkLst>
            <pc:docMk/>
            <pc:sldMasterMk cId="3121827249" sldId="2147483695"/>
            <pc:sldLayoutMk cId="1418141944" sldId="2147483696"/>
          </pc:sldLayoutMkLst>
        </pc:sldLayoutChg>
      </pc:sldMasterChg>
    </pc:docChg>
  </pc:docChgLst>
  <pc:docChgLst>
    <pc:chgData name="Christina Peters" userId="3cf82c1e-d090-4053-9139-b95578da9178" providerId="ADAL" clId="{08CAEFE5-B63E-46AF-89DB-2F6E449AF5BF}"/>
    <pc:docChg chg="custSel addSld modSld modMainMaster">
      <pc:chgData name="Christina Peters" userId="3cf82c1e-d090-4053-9139-b95578da9178" providerId="ADAL" clId="{08CAEFE5-B63E-46AF-89DB-2F6E449AF5BF}" dt="2021-11-22T09:57:16.088" v="591" actId="207"/>
      <pc:docMkLst>
        <pc:docMk/>
      </pc:docMkLst>
      <pc:sldChg chg="modSp mod">
        <pc:chgData name="Christina Peters" userId="3cf82c1e-d090-4053-9139-b95578da9178" providerId="ADAL" clId="{08CAEFE5-B63E-46AF-89DB-2F6E449AF5BF}" dt="2021-11-22T09:33:48.899" v="1" actId="20577"/>
        <pc:sldMkLst>
          <pc:docMk/>
          <pc:sldMk cId="3640060645" sldId="261"/>
        </pc:sldMkLst>
        <pc:spChg chg="mod">
          <ac:chgData name="Christina Peters" userId="3cf82c1e-d090-4053-9139-b95578da9178" providerId="ADAL" clId="{08CAEFE5-B63E-46AF-89DB-2F6E449AF5BF}" dt="2021-11-22T09:33:48.899" v="1" actId="20577"/>
          <ac:spMkLst>
            <pc:docMk/>
            <pc:sldMk cId="3640060645" sldId="261"/>
            <ac:spMk id="47" creationId="{0027EFFE-C0E0-467E-BDF5-9146A73E478E}"/>
          </ac:spMkLst>
        </pc:spChg>
      </pc:sldChg>
      <pc:sldChg chg="modSp mod">
        <pc:chgData name="Christina Peters" userId="3cf82c1e-d090-4053-9139-b95578da9178" providerId="ADAL" clId="{08CAEFE5-B63E-46AF-89DB-2F6E449AF5BF}" dt="2021-11-22T09:57:16.088" v="591" actId="207"/>
        <pc:sldMkLst>
          <pc:docMk/>
          <pc:sldMk cId="2055468365" sldId="263"/>
        </pc:sldMkLst>
        <pc:spChg chg="mod">
          <ac:chgData name="Christina Peters" userId="3cf82c1e-d090-4053-9139-b95578da9178" providerId="ADAL" clId="{08CAEFE5-B63E-46AF-89DB-2F6E449AF5BF}" dt="2021-11-22T09:50:05.954" v="447" actId="20577"/>
          <ac:spMkLst>
            <pc:docMk/>
            <pc:sldMk cId="2055468365" sldId="263"/>
            <ac:spMk id="3" creationId="{52DD528F-41C9-4BE1-9177-84D8DD3341E2}"/>
          </ac:spMkLst>
        </pc:spChg>
        <pc:spChg chg="mod">
          <ac:chgData name="Christina Peters" userId="3cf82c1e-d090-4053-9139-b95578da9178" providerId="ADAL" clId="{08CAEFE5-B63E-46AF-89DB-2F6E449AF5BF}" dt="2021-11-22T09:53:02.624" v="584" actId="1076"/>
          <ac:spMkLst>
            <pc:docMk/>
            <pc:sldMk cId="2055468365" sldId="263"/>
            <ac:spMk id="8" creationId="{FF7F8A0F-194F-4F9E-8E33-E940114BA25B}"/>
          </ac:spMkLst>
        </pc:spChg>
        <pc:picChg chg="mod">
          <ac:chgData name="Christina Peters" userId="3cf82c1e-d090-4053-9139-b95578da9178" providerId="ADAL" clId="{08CAEFE5-B63E-46AF-89DB-2F6E449AF5BF}" dt="2021-11-22T09:57:16.088" v="591" actId="207"/>
          <ac:picMkLst>
            <pc:docMk/>
            <pc:sldMk cId="2055468365" sldId="263"/>
            <ac:picMk id="5" creationId="{6C7E22BB-C93D-498E-860E-42B9E8AF6412}"/>
          </ac:picMkLst>
        </pc:picChg>
        <pc:picChg chg="mod">
          <ac:chgData name="Christina Peters" userId="3cf82c1e-d090-4053-9139-b95578da9178" providerId="ADAL" clId="{08CAEFE5-B63E-46AF-89DB-2F6E449AF5BF}" dt="2021-11-22T09:57:08.594" v="590" actId="207"/>
          <ac:picMkLst>
            <pc:docMk/>
            <pc:sldMk cId="2055468365" sldId="263"/>
            <ac:picMk id="7" creationId="{A428ED86-A83F-48AE-92EC-EDEA4CE7FD5A}"/>
          </ac:picMkLst>
        </pc:picChg>
      </pc:sldChg>
      <pc:sldChg chg="modSp mod">
        <pc:chgData name="Christina Peters" userId="3cf82c1e-d090-4053-9139-b95578da9178" providerId="ADAL" clId="{08CAEFE5-B63E-46AF-89DB-2F6E449AF5BF}" dt="2021-11-22T09:36:49.265" v="57" actId="27636"/>
        <pc:sldMkLst>
          <pc:docMk/>
          <pc:sldMk cId="1879558373" sldId="264"/>
        </pc:sldMkLst>
        <pc:spChg chg="mod">
          <ac:chgData name="Christina Peters" userId="3cf82c1e-d090-4053-9139-b95578da9178" providerId="ADAL" clId="{08CAEFE5-B63E-46AF-89DB-2F6E449AF5BF}" dt="2021-11-22T09:36:49.265" v="57" actId="27636"/>
          <ac:spMkLst>
            <pc:docMk/>
            <pc:sldMk cId="1879558373" sldId="264"/>
            <ac:spMk id="7" creationId="{52DD528F-41C9-4BE1-9177-84D8DD3341E2}"/>
          </ac:spMkLst>
        </pc:spChg>
      </pc:sldChg>
      <pc:sldChg chg="modSp mod">
        <pc:chgData name="Christina Peters" userId="3cf82c1e-d090-4053-9139-b95578da9178" providerId="ADAL" clId="{08CAEFE5-B63E-46AF-89DB-2F6E449AF5BF}" dt="2021-11-22T09:36:49.289" v="59" actId="27636"/>
        <pc:sldMkLst>
          <pc:docMk/>
          <pc:sldMk cId="3853271440" sldId="265"/>
        </pc:sldMkLst>
        <pc:spChg chg="mod">
          <ac:chgData name="Christina Peters" userId="3cf82c1e-d090-4053-9139-b95578da9178" providerId="ADAL" clId="{08CAEFE5-B63E-46AF-89DB-2F6E449AF5BF}" dt="2021-11-22T09:36:49.289" v="59" actId="27636"/>
          <ac:spMkLst>
            <pc:docMk/>
            <pc:sldMk cId="3853271440" sldId="265"/>
            <ac:spMk id="7" creationId="{52DD528F-41C9-4BE1-9177-84D8DD3341E2}"/>
          </ac:spMkLst>
        </pc:spChg>
      </pc:sldChg>
      <pc:sldChg chg="modSp mod">
        <pc:chgData name="Christina Peters" userId="3cf82c1e-d090-4053-9139-b95578da9178" providerId="ADAL" clId="{08CAEFE5-B63E-46AF-89DB-2F6E449AF5BF}" dt="2021-11-22T09:36:49.279" v="58" actId="27636"/>
        <pc:sldMkLst>
          <pc:docMk/>
          <pc:sldMk cId="153871410" sldId="266"/>
        </pc:sldMkLst>
        <pc:spChg chg="mod">
          <ac:chgData name="Christina Peters" userId="3cf82c1e-d090-4053-9139-b95578da9178" providerId="ADAL" clId="{08CAEFE5-B63E-46AF-89DB-2F6E449AF5BF}" dt="2021-11-22T09:36:49.279" v="58" actId="27636"/>
          <ac:spMkLst>
            <pc:docMk/>
            <pc:sldMk cId="153871410" sldId="266"/>
            <ac:spMk id="7" creationId="{52DD528F-41C9-4BE1-9177-84D8DD3341E2}"/>
          </ac:spMkLst>
        </pc:spChg>
      </pc:sldChg>
      <pc:sldChg chg="addSp modSp mod">
        <pc:chgData name="Christina Peters" userId="3cf82c1e-d090-4053-9139-b95578da9178" providerId="ADAL" clId="{08CAEFE5-B63E-46AF-89DB-2F6E449AF5BF}" dt="2021-11-22T09:47:07.288" v="314" actId="13822"/>
        <pc:sldMkLst>
          <pc:docMk/>
          <pc:sldMk cId="4093228221" sldId="282"/>
        </pc:sldMkLst>
        <pc:spChg chg="mod">
          <ac:chgData name="Christina Peters" userId="3cf82c1e-d090-4053-9139-b95578da9178" providerId="ADAL" clId="{08CAEFE5-B63E-46AF-89DB-2F6E449AF5BF}" dt="2021-11-22T09:45:41.746" v="259" actId="113"/>
          <ac:spMkLst>
            <pc:docMk/>
            <pc:sldMk cId="4093228221" sldId="282"/>
            <ac:spMk id="2" creationId="{00000000-0000-0000-0000-000000000000}"/>
          </ac:spMkLst>
        </pc:spChg>
        <pc:spChg chg="mod">
          <ac:chgData name="Christina Peters" userId="3cf82c1e-d090-4053-9139-b95578da9178" providerId="ADAL" clId="{08CAEFE5-B63E-46AF-89DB-2F6E449AF5BF}" dt="2021-11-22T09:45:51.166" v="261" actId="27636"/>
          <ac:spMkLst>
            <pc:docMk/>
            <pc:sldMk cId="4093228221" sldId="282"/>
            <ac:spMk id="3" creationId="{00000000-0000-0000-0000-000000000000}"/>
          </ac:spMkLst>
        </pc:spChg>
        <pc:spChg chg="add mod">
          <ac:chgData name="Christina Peters" userId="3cf82c1e-d090-4053-9139-b95578da9178" providerId="ADAL" clId="{08CAEFE5-B63E-46AF-89DB-2F6E449AF5BF}" dt="2021-11-22T09:47:07.288" v="314" actId="13822"/>
          <ac:spMkLst>
            <pc:docMk/>
            <pc:sldMk cId="4093228221" sldId="282"/>
            <ac:spMk id="4" creationId="{B5A10F29-2847-476F-9F6E-D65AC0754E1B}"/>
          </ac:spMkLst>
        </pc:spChg>
      </pc:sldChg>
      <pc:sldChg chg="modSp mod modAnim">
        <pc:chgData name="Christina Peters" userId="3cf82c1e-d090-4053-9139-b95578da9178" providerId="ADAL" clId="{08CAEFE5-B63E-46AF-89DB-2F6E449AF5BF}" dt="2021-11-22T09:40:38.127" v="170" actId="404"/>
        <pc:sldMkLst>
          <pc:docMk/>
          <pc:sldMk cId="1426441015" sldId="944"/>
        </pc:sldMkLst>
        <pc:spChg chg="mod">
          <ac:chgData name="Christina Peters" userId="3cf82c1e-d090-4053-9139-b95578da9178" providerId="ADAL" clId="{08CAEFE5-B63E-46AF-89DB-2F6E449AF5BF}" dt="2021-11-22T09:38:29.587" v="140" actId="20577"/>
          <ac:spMkLst>
            <pc:docMk/>
            <pc:sldMk cId="1426441015" sldId="944"/>
            <ac:spMk id="2" creationId="{C4F0A8A9-D36A-4D7B-AC3F-559F8B397C34}"/>
          </ac:spMkLst>
        </pc:spChg>
        <pc:spChg chg="mod">
          <ac:chgData name="Christina Peters" userId="3cf82c1e-d090-4053-9139-b95578da9178" providerId="ADAL" clId="{08CAEFE5-B63E-46AF-89DB-2F6E449AF5BF}" dt="2021-11-22T09:40:38.127" v="170" actId="404"/>
          <ac:spMkLst>
            <pc:docMk/>
            <pc:sldMk cId="1426441015" sldId="944"/>
            <ac:spMk id="3" creationId="{351CBA2F-F395-4111-A198-40AA0553EC22}"/>
          </ac:spMkLst>
        </pc:spChg>
      </pc:sldChg>
      <pc:sldChg chg="modSp add mod modAnim">
        <pc:chgData name="Christina Peters" userId="3cf82c1e-d090-4053-9139-b95578da9178" providerId="ADAL" clId="{08CAEFE5-B63E-46AF-89DB-2F6E449AF5BF}" dt="2021-11-22T09:47:47.811" v="318" actId="1076"/>
        <pc:sldMkLst>
          <pc:docMk/>
          <pc:sldMk cId="2269809056" sldId="945"/>
        </pc:sldMkLst>
        <pc:spChg chg="mod">
          <ac:chgData name="Christina Peters" userId="3cf82c1e-d090-4053-9139-b95578da9178" providerId="ADAL" clId="{08CAEFE5-B63E-46AF-89DB-2F6E449AF5BF}" dt="2021-11-22T09:47:47.811" v="318" actId="1076"/>
          <ac:spMkLst>
            <pc:docMk/>
            <pc:sldMk cId="2269809056" sldId="945"/>
            <ac:spMk id="3" creationId="{351CBA2F-F395-4111-A198-40AA0553EC22}"/>
          </ac:spMkLst>
        </pc:spChg>
      </pc:sldChg>
      <pc:sldChg chg="addSp modSp add mod">
        <pc:chgData name="Christina Peters" userId="3cf82c1e-d090-4053-9139-b95578da9178" providerId="ADAL" clId="{08CAEFE5-B63E-46AF-89DB-2F6E449AF5BF}" dt="2021-11-22T09:47:39.001" v="317"/>
        <pc:sldMkLst>
          <pc:docMk/>
          <pc:sldMk cId="3029267008" sldId="946"/>
        </pc:sldMkLst>
        <pc:spChg chg="mod">
          <ac:chgData name="Christina Peters" userId="3cf82c1e-d090-4053-9139-b95578da9178" providerId="ADAL" clId="{08CAEFE5-B63E-46AF-89DB-2F6E449AF5BF}" dt="2021-11-22T09:47:39.001" v="317"/>
          <ac:spMkLst>
            <pc:docMk/>
            <pc:sldMk cId="3029267008" sldId="946"/>
            <ac:spMk id="2" creationId="{00000000-0000-0000-0000-000000000000}"/>
          </ac:spMkLst>
        </pc:spChg>
        <pc:spChg chg="mod">
          <ac:chgData name="Christina Peters" userId="3cf82c1e-d090-4053-9139-b95578da9178" providerId="ADAL" clId="{08CAEFE5-B63E-46AF-89DB-2F6E449AF5BF}" dt="2021-11-22T09:45:00.373" v="251" actId="11"/>
          <ac:spMkLst>
            <pc:docMk/>
            <pc:sldMk cId="3029267008" sldId="946"/>
            <ac:spMk id="3" creationId="{00000000-0000-0000-0000-000000000000}"/>
          </ac:spMkLst>
        </pc:spChg>
        <pc:spChg chg="add mod">
          <ac:chgData name="Christina Peters" userId="3cf82c1e-d090-4053-9139-b95578da9178" providerId="ADAL" clId="{08CAEFE5-B63E-46AF-89DB-2F6E449AF5BF}" dt="2021-11-22T09:47:23.882" v="316" actId="1076"/>
          <ac:spMkLst>
            <pc:docMk/>
            <pc:sldMk cId="3029267008" sldId="946"/>
            <ac:spMk id="4" creationId="{230C70C8-21B6-49E2-9011-15D45B7A0358}"/>
          </ac:spMkLst>
        </pc:spChg>
      </pc:sldChg>
      <pc:sldMasterChg chg="addSp delSp modSp mod">
        <pc:chgData name="Christina Peters" userId="3cf82c1e-d090-4053-9139-b95578da9178" providerId="ADAL" clId="{08CAEFE5-B63E-46AF-89DB-2F6E449AF5BF}" dt="2021-11-22T09:55:47.048" v="589" actId="1076"/>
        <pc:sldMasterMkLst>
          <pc:docMk/>
          <pc:sldMasterMk cId="3121827249" sldId="2147483695"/>
        </pc:sldMasterMkLst>
        <pc:picChg chg="add mod">
          <ac:chgData name="Christina Peters" userId="3cf82c1e-d090-4053-9139-b95578da9178" providerId="ADAL" clId="{08CAEFE5-B63E-46AF-89DB-2F6E449AF5BF}" dt="2021-11-22T09:55:47.048" v="589" actId="1076"/>
          <ac:picMkLst>
            <pc:docMk/>
            <pc:sldMasterMk cId="3121827249" sldId="2147483695"/>
            <ac:picMk id="2" creationId="{C9DC2BD9-407A-419F-8544-467034E32FA8}"/>
          </ac:picMkLst>
        </pc:picChg>
        <pc:picChg chg="mod">
          <ac:chgData name="Christina Peters" userId="3cf82c1e-d090-4053-9139-b95578da9178" providerId="ADAL" clId="{08CAEFE5-B63E-46AF-89DB-2F6E449AF5BF}" dt="2021-11-22T09:55:38.023" v="588" actId="1076"/>
          <ac:picMkLst>
            <pc:docMk/>
            <pc:sldMasterMk cId="3121827249" sldId="2147483695"/>
            <ac:picMk id="3" creationId="{3B52C1E2-41BD-5A47-827B-70DFF4CC3E65}"/>
          </ac:picMkLst>
        </pc:picChg>
        <pc:picChg chg="del">
          <ac:chgData name="Christina Peters" userId="3cf82c1e-d090-4053-9139-b95578da9178" providerId="ADAL" clId="{08CAEFE5-B63E-46AF-89DB-2F6E449AF5BF}" dt="2021-11-22T09:55:20.369" v="585" actId="478"/>
          <ac:picMkLst>
            <pc:docMk/>
            <pc:sldMasterMk cId="3121827249" sldId="2147483695"/>
            <ac:picMk id="13" creationId="{A54E1B53-8F96-45BE-A59B-D8AC166A1506}"/>
          </ac:picMkLst>
        </pc:picChg>
      </pc:sldMasterChg>
    </pc:docChg>
  </pc:docChgLst>
  <pc:docChgLst>
    <pc:chgData name="Dr. Christine Rasche" userId="S::christine.rasche_igb.fraunhofer.de#ext#@pi-culture.de::5831008e-09db-4c4a-86da-399b3eb5a93a" providerId="AD" clId="Web-{DFC97DB4-E3FD-4B44-B187-B167AB02530A}"/>
    <pc:docChg chg="addSld delSld modSld sldOrd">
      <pc:chgData name="Dr. Christine Rasche" userId="S::christine.rasche_igb.fraunhofer.de#ext#@pi-culture.de::5831008e-09db-4c4a-86da-399b3eb5a93a" providerId="AD" clId="Web-{DFC97DB4-E3FD-4B44-B187-B167AB02530A}" dt="2021-11-18T13:54:16.688" v="184"/>
      <pc:docMkLst>
        <pc:docMk/>
      </pc:docMkLst>
      <pc:sldChg chg="del">
        <pc:chgData name="Dr. Christine Rasche" userId="S::christine.rasche_igb.fraunhofer.de#ext#@pi-culture.de::5831008e-09db-4c4a-86da-399b3eb5a93a" providerId="AD" clId="Web-{DFC97DB4-E3FD-4B44-B187-B167AB02530A}" dt="2021-11-18T13:52:15.529" v="0"/>
        <pc:sldMkLst>
          <pc:docMk/>
          <pc:sldMk cId="2956191952" sldId="257"/>
        </pc:sldMkLst>
      </pc:sldChg>
      <pc:sldChg chg="add ord">
        <pc:chgData name="Dr. Christine Rasche" userId="S::christine.rasche_igb.fraunhofer.de#ext#@pi-culture.de::5831008e-09db-4c4a-86da-399b3eb5a93a" providerId="AD" clId="Web-{DFC97DB4-E3FD-4B44-B187-B167AB02530A}" dt="2021-11-18T13:52:24.076" v="2"/>
        <pc:sldMkLst>
          <pc:docMk/>
          <pc:sldMk cId="732577928" sldId="284"/>
        </pc:sldMkLst>
      </pc:sldChg>
      <pc:sldChg chg="addSp delSp modSp add replId">
        <pc:chgData name="Dr. Christine Rasche" userId="S::christine.rasche_igb.fraunhofer.de#ext#@pi-culture.de::5831008e-09db-4c4a-86da-399b3eb5a93a" providerId="AD" clId="Web-{DFC97DB4-E3FD-4B44-B187-B167AB02530A}" dt="2021-11-18T13:52:36.045" v="9"/>
        <pc:sldMkLst>
          <pc:docMk/>
          <pc:sldMk cId="225617759" sldId="285"/>
        </pc:sldMkLst>
        <pc:spChg chg="mod">
          <ac:chgData name="Dr. Christine Rasche" userId="S::christine.rasche_igb.fraunhofer.de#ext#@pi-culture.de::5831008e-09db-4c4a-86da-399b3eb5a93a" providerId="AD" clId="Web-{DFC97DB4-E3FD-4B44-B187-B167AB02530A}" dt="2021-11-18T13:52:31.748" v="8" actId="20577"/>
          <ac:spMkLst>
            <pc:docMk/>
            <pc:sldMk cId="225617759" sldId="285"/>
            <ac:spMk id="2" creationId="{0B6CCC79-6A82-42BC-B60F-6AE29881AFFD}"/>
          </ac:spMkLst>
        </pc:spChg>
        <pc:spChg chg="del">
          <ac:chgData name="Dr. Christine Rasche" userId="S::christine.rasche_igb.fraunhofer.de#ext#@pi-culture.de::5831008e-09db-4c4a-86da-399b3eb5a93a" providerId="AD" clId="Web-{DFC97DB4-E3FD-4B44-B187-B167AB02530A}" dt="2021-11-18T13:52:36.045" v="9"/>
          <ac:spMkLst>
            <pc:docMk/>
            <pc:sldMk cId="225617759" sldId="285"/>
            <ac:spMk id="3" creationId="{9041FBEF-5CE8-4DC6-AD2D-2B82B12E0C5F}"/>
          </ac:spMkLst>
        </pc:spChg>
        <pc:spChg chg="add mod">
          <ac:chgData name="Dr. Christine Rasche" userId="S::christine.rasche_igb.fraunhofer.de#ext#@pi-culture.de::5831008e-09db-4c4a-86da-399b3eb5a93a" providerId="AD" clId="Web-{DFC97DB4-E3FD-4B44-B187-B167AB02530A}" dt="2021-11-18T13:52:36.045" v="9"/>
          <ac:spMkLst>
            <pc:docMk/>
            <pc:sldMk cId="225617759" sldId="285"/>
            <ac:spMk id="6" creationId="{3410DE2C-88D1-4E7D-A43B-A621EA8FBF9D}"/>
          </ac:spMkLst>
        </pc:spChg>
      </pc:sldChg>
      <pc:sldChg chg="add">
        <pc:chgData name="Dr. Christine Rasche" userId="S::christine.rasche_igb.fraunhofer.de#ext#@pi-culture.de::5831008e-09db-4c4a-86da-399b3eb5a93a" providerId="AD" clId="Web-{DFC97DB4-E3FD-4B44-B187-B167AB02530A}" dt="2021-11-18T13:52:45.108" v="10"/>
        <pc:sldMkLst>
          <pc:docMk/>
          <pc:sldMk cId="2437120255" sldId="286"/>
        </pc:sldMkLst>
      </pc:sldChg>
      <pc:sldChg chg="add">
        <pc:chgData name="Dr. Christine Rasche" userId="S::christine.rasche_igb.fraunhofer.de#ext#@pi-culture.de::5831008e-09db-4c4a-86da-399b3eb5a93a" providerId="AD" clId="Web-{DFC97DB4-E3FD-4B44-B187-B167AB02530A}" dt="2021-11-18T13:52:45.202" v="11"/>
        <pc:sldMkLst>
          <pc:docMk/>
          <pc:sldMk cId="2971697233" sldId="287"/>
        </pc:sldMkLst>
      </pc:sldChg>
      <pc:sldChg chg="add">
        <pc:chgData name="Dr. Christine Rasche" userId="S::christine.rasche_igb.fraunhofer.de#ext#@pi-culture.de::5831008e-09db-4c4a-86da-399b3eb5a93a" providerId="AD" clId="Web-{DFC97DB4-E3FD-4B44-B187-B167AB02530A}" dt="2021-11-18T13:52:45.296" v="12"/>
        <pc:sldMkLst>
          <pc:docMk/>
          <pc:sldMk cId="2227667521" sldId="288"/>
        </pc:sldMkLst>
      </pc:sldChg>
      <pc:sldChg chg="addSp delSp modSp add ord replId">
        <pc:chgData name="Dr. Christine Rasche" userId="S::christine.rasche_igb.fraunhofer.de#ext#@pi-culture.de::5831008e-09db-4c4a-86da-399b3eb5a93a" providerId="AD" clId="Web-{DFC97DB4-E3FD-4B44-B187-B167AB02530A}" dt="2021-11-18T13:54:16.688" v="184"/>
        <pc:sldMkLst>
          <pc:docMk/>
          <pc:sldMk cId="845185167" sldId="289"/>
        </pc:sldMkLst>
        <pc:spChg chg="mod">
          <ac:chgData name="Dr. Christine Rasche" userId="S::christine.rasche_igb.fraunhofer.de#ext#@pi-culture.de::5831008e-09db-4c4a-86da-399b3eb5a93a" providerId="AD" clId="Web-{DFC97DB4-E3FD-4B44-B187-B167AB02530A}" dt="2021-11-18T13:54:06.735" v="181"/>
          <ac:spMkLst>
            <pc:docMk/>
            <pc:sldMk cId="845185167" sldId="289"/>
            <ac:spMk id="2" creationId="{0B6CCC79-6A82-42BC-B60F-6AE29881AFFD}"/>
          </ac:spMkLst>
        </pc:spChg>
        <pc:spChg chg="del">
          <ac:chgData name="Dr. Christine Rasche" userId="S::christine.rasche_igb.fraunhofer.de#ext#@pi-culture.de::5831008e-09db-4c4a-86da-399b3eb5a93a" providerId="AD" clId="Web-{DFC97DB4-E3FD-4B44-B187-B167AB02530A}" dt="2021-11-18T13:53:21.234" v="16"/>
          <ac:spMkLst>
            <pc:docMk/>
            <pc:sldMk cId="845185167" sldId="289"/>
            <ac:spMk id="3" creationId="{9041FBEF-5CE8-4DC6-AD2D-2B82B12E0C5F}"/>
          </ac:spMkLst>
        </pc:spChg>
        <pc:spChg chg="add del mod">
          <ac:chgData name="Dr. Christine Rasche" userId="S::christine.rasche_igb.fraunhofer.de#ext#@pi-culture.de::5831008e-09db-4c4a-86da-399b3eb5a93a" providerId="AD" clId="Web-{DFC97DB4-E3FD-4B44-B187-B167AB02530A}" dt="2021-11-18T13:53:23.546" v="17"/>
          <ac:spMkLst>
            <pc:docMk/>
            <pc:sldMk cId="845185167" sldId="289"/>
            <ac:spMk id="6" creationId="{8ED2BBF5-E1AF-498B-AFA6-1CD86CE568B0}"/>
          </ac:spMkLst>
        </pc:spChg>
        <pc:graphicFrameChg chg="add mod modGraphic">
          <ac:chgData name="Dr. Christine Rasche" userId="S::christine.rasche_igb.fraunhofer.de#ext#@pi-culture.de::5831008e-09db-4c4a-86da-399b3eb5a93a" providerId="AD" clId="Web-{DFC97DB4-E3FD-4B44-B187-B167AB02530A}" dt="2021-11-18T13:54:16.688" v="184"/>
          <ac:graphicFrameMkLst>
            <pc:docMk/>
            <pc:sldMk cId="845185167" sldId="289"/>
            <ac:graphicFrameMk id="8" creationId="{495DAB36-EE8D-456C-B83A-97C996B058B3}"/>
          </ac:graphicFrameMkLst>
        </pc:graphicFrameChg>
      </pc:sldChg>
    </pc:docChg>
  </pc:docChgLst>
  <pc:docChgLst>
    <pc:chgData name="Dr. Christine Rasche" userId="S::christine.rasche_igb.fraunhofer.de#ext#@pi-culture.de::5831008e-09db-4c4a-86da-399b3eb5a93a" providerId="AD" clId="Web-{235487D3-3340-1EB4-0C44-8E5F00B2A090}"/>
    <pc:docChg chg="addSld delSld modSld addMainMaster modMainMaster">
      <pc:chgData name="Dr. Christine Rasche" userId="S::christine.rasche_igb.fraunhofer.de#ext#@pi-culture.de::5831008e-09db-4c4a-86da-399b3eb5a93a" providerId="AD" clId="Web-{235487D3-3340-1EB4-0C44-8E5F00B2A090}" dt="2021-11-22T13:06:35.219" v="123" actId="20577"/>
      <pc:docMkLst>
        <pc:docMk/>
      </pc:docMkLst>
      <pc:sldChg chg="modSp">
        <pc:chgData name="Dr. Christine Rasche" userId="S::christine.rasche_igb.fraunhofer.de#ext#@pi-culture.de::5831008e-09db-4c4a-86da-399b3eb5a93a" providerId="AD" clId="Web-{235487D3-3340-1EB4-0C44-8E5F00B2A090}" dt="2021-11-22T12:52:09.906" v="88" actId="20577"/>
        <pc:sldMkLst>
          <pc:docMk/>
          <pc:sldMk cId="3760980900" sldId="271"/>
        </pc:sldMkLst>
        <pc:spChg chg="mod">
          <ac:chgData name="Dr. Christine Rasche" userId="S::christine.rasche_igb.fraunhofer.de#ext#@pi-culture.de::5831008e-09db-4c4a-86da-399b3eb5a93a" providerId="AD" clId="Web-{235487D3-3340-1EB4-0C44-8E5F00B2A090}" dt="2021-11-22T12:52:09.906" v="88" actId="20577"/>
          <ac:spMkLst>
            <pc:docMk/>
            <pc:sldMk cId="3760980900" sldId="271"/>
            <ac:spMk id="3" creationId="{9041FBEF-5CE8-4DC6-AD2D-2B82B12E0C5F}"/>
          </ac:spMkLst>
        </pc:spChg>
      </pc:sldChg>
      <pc:sldChg chg="addSp delSp modSp">
        <pc:chgData name="Dr. Christine Rasche" userId="S::christine.rasche_igb.fraunhofer.de#ext#@pi-culture.de::5831008e-09db-4c4a-86da-399b3eb5a93a" providerId="AD" clId="Web-{235487D3-3340-1EB4-0C44-8E5F00B2A090}" dt="2021-11-22T12:45:58.104" v="4"/>
        <pc:sldMkLst>
          <pc:docMk/>
          <pc:sldMk cId="1245654219" sldId="276"/>
        </pc:sldMkLst>
        <pc:picChg chg="add del mod">
          <ac:chgData name="Dr. Christine Rasche" userId="S::christine.rasche_igb.fraunhofer.de#ext#@pi-culture.de::5831008e-09db-4c4a-86da-399b3eb5a93a" providerId="AD" clId="Web-{235487D3-3340-1EB4-0C44-8E5F00B2A090}" dt="2021-11-22T12:45:58.104" v="4"/>
          <ac:picMkLst>
            <pc:docMk/>
            <pc:sldMk cId="1245654219" sldId="276"/>
            <ac:picMk id="5" creationId="{FEA987EE-B5F5-4597-854E-1D777CED9430}"/>
          </ac:picMkLst>
        </pc:picChg>
      </pc:sldChg>
      <pc:sldChg chg="modSp">
        <pc:chgData name="Dr. Christine Rasche" userId="S::christine.rasche_igb.fraunhofer.de#ext#@pi-culture.de::5831008e-09db-4c4a-86da-399b3eb5a93a" providerId="AD" clId="Web-{235487D3-3340-1EB4-0C44-8E5F00B2A090}" dt="2021-11-22T13:04:51.464" v="114" actId="1076"/>
        <pc:sldMkLst>
          <pc:docMk/>
          <pc:sldMk cId="1742582503" sldId="278"/>
        </pc:sldMkLst>
        <pc:spChg chg="mod">
          <ac:chgData name="Dr. Christine Rasche" userId="S::christine.rasche_igb.fraunhofer.de#ext#@pi-culture.de::5831008e-09db-4c4a-86da-399b3eb5a93a" providerId="AD" clId="Web-{235487D3-3340-1EB4-0C44-8E5F00B2A090}" dt="2021-11-22T13:04:38.010" v="112" actId="20577"/>
          <ac:spMkLst>
            <pc:docMk/>
            <pc:sldMk cId="1742582503" sldId="278"/>
            <ac:spMk id="4" creationId="{6F831CB1-87A2-4788-9B44-4CE8FAA8C367}"/>
          </ac:spMkLst>
        </pc:spChg>
        <pc:spChg chg="mod">
          <ac:chgData name="Dr. Christine Rasche" userId="S::christine.rasche_igb.fraunhofer.de#ext#@pi-culture.de::5831008e-09db-4c4a-86da-399b3eb5a93a" providerId="AD" clId="Web-{235487D3-3340-1EB4-0C44-8E5F00B2A090}" dt="2021-11-22T13:04:51.464" v="114" actId="1076"/>
          <ac:spMkLst>
            <pc:docMk/>
            <pc:sldMk cId="1742582503" sldId="278"/>
            <ac:spMk id="5" creationId="{9F6AB776-C5B9-4115-B8BF-6C134904AA50}"/>
          </ac:spMkLst>
        </pc:spChg>
        <pc:spChg chg="mod">
          <ac:chgData name="Dr. Christine Rasche" userId="S::christine.rasche_igb.fraunhofer.de#ext#@pi-culture.de::5831008e-09db-4c4a-86da-399b3eb5a93a" providerId="AD" clId="Web-{235487D3-3340-1EB4-0C44-8E5F00B2A090}" dt="2021-11-22T13:04:51.450" v="113" actId="1076"/>
          <ac:spMkLst>
            <pc:docMk/>
            <pc:sldMk cId="1742582503" sldId="278"/>
            <ac:spMk id="7" creationId="{0335E542-6293-4DC0-93F8-367BB54C4460}"/>
          </ac:spMkLst>
        </pc:spChg>
      </pc:sldChg>
      <pc:sldChg chg="modSp">
        <pc:chgData name="Dr. Christine Rasche" userId="S::christine.rasche_igb.fraunhofer.de#ext#@pi-culture.de::5831008e-09db-4c4a-86da-399b3eb5a93a" providerId="AD" clId="Web-{235487D3-3340-1EB4-0C44-8E5F00B2A090}" dt="2021-11-22T13:06:35.219" v="123" actId="20577"/>
        <pc:sldMkLst>
          <pc:docMk/>
          <pc:sldMk cId="2938707149" sldId="280"/>
        </pc:sldMkLst>
        <pc:spChg chg="mod">
          <ac:chgData name="Dr. Christine Rasche" userId="S::christine.rasche_igb.fraunhofer.de#ext#@pi-culture.de::5831008e-09db-4c4a-86da-399b3eb5a93a" providerId="AD" clId="Web-{235487D3-3340-1EB4-0C44-8E5F00B2A090}" dt="2021-11-22T13:06:35.219" v="123" actId="20577"/>
          <ac:spMkLst>
            <pc:docMk/>
            <pc:sldMk cId="2938707149" sldId="280"/>
            <ac:spMk id="5" creationId="{0B9094A2-C167-4138-89D9-960108AEE079}"/>
          </ac:spMkLst>
        </pc:spChg>
        <pc:grpChg chg="mod">
          <ac:chgData name="Dr. Christine Rasche" userId="S::christine.rasche_igb.fraunhofer.de#ext#@pi-culture.de::5831008e-09db-4c4a-86da-399b3eb5a93a" providerId="AD" clId="Web-{235487D3-3340-1EB4-0C44-8E5F00B2A090}" dt="2021-11-22T13:06:12.265" v="115" actId="1076"/>
          <ac:grpSpMkLst>
            <pc:docMk/>
            <pc:sldMk cId="2938707149" sldId="280"/>
            <ac:grpSpMk id="26" creationId="{EA650B97-B7DE-4F0B-919B-5B5C5BFCEF20}"/>
          </ac:grpSpMkLst>
        </pc:grpChg>
      </pc:sldChg>
      <pc:sldChg chg="del">
        <pc:chgData name="Dr. Christine Rasche" userId="S::christine.rasche_igb.fraunhofer.de#ext#@pi-culture.de::5831008e-09db-4c4a-86da-399b3eb5a93a" providerId="AD" clId="Web-{235487D3-3340-1EB4-0C44-8E5F00B2A090}" dt="2021-11-22T12:45:49.603" v="2"/>
        <pc:sldMkLst>
          <pc:docMk/>
          <pc:sldMk cId="3957022488" sldId="281"/>
        </pc:sldMkLst>
      </pc:sldChg>
      <pc:sldChg chg="del">
        <pc:chgData name="Dr. Christine Rasche" userId="S::christine.rasche_igb.fraunhofer.de#ext#@pi-culture.de::5831008e-09db-4c4a-86da-399b3eb5a93a" providerId="AD" clId="Web-{235487D3-3340-1EB4-0C44-8E5F00B2A090}" dt="2021-11-22T12:49:21.552" v="19"/>
        <pc:sldMkLst>
          <pc:docMk/>
          <pc:sldMk cId="2992091856" sldId="283"/>
        </pc:sldMkLst>
      </pc:sldChg>
      <pc:sldChg chg="modSp">
        <pc:chgData name="Dr. Christine Rasche" userId="S::christine.rasche_igb.fraunhofer.de#ext#@pi-culture.de::5831008e-09db-4c4a-86da-399b3eb5a93a" providerId="AD" clId="Web-{235487D3-3340-1EB4-0C44-8E5F00B2A090}" dt="2021-11-22T12:45:42.728" v="1"/>
        <pc:sldMkLst>
          <pc:docMk/>
          <pc:sldMk cId="732577928" sldId="284"/>
        </pc:sldMkLst>
        <pc:graphicFrameChg chg="mod modGraphic">
          <ac:chgData name="Dr. Christine Rasche" userId="S::christine.rasche_igb.fraunhofer.de#ext#@pi-culture.de::5831008e-09db-4c4a-86da-399b3eb5a93a" providerId="AD" clId="Web-{235487D3-3340-1EB4-0C44-8E5F00B2A090}" dt="2021-11-22T12:45:42.728" v="1"/>
          <ac:graphicFrameMkLst>
            <pc:docMk/>
            <pc:sldMk cId="732577928" sldId="284"/>
            <ac:graphicFrameMk id="6" creationId="{035091E0-A91A-4ACF-A41D-7C8C69CDBEC5}"/>
          </ac:graphicFrameMkLst>
        </pc:graphicFrameChg>
      </pc:sldChg>
      <pc:sldChg chg="addSp delSp modSp">
        <pc:chgData name="Dr. Christine Rasche" userId="S::christine.rasche_igb.fraunhofer.de#ext#@pi-culture.de::5831008e-09db-4c4a-86da-399b3eb5a93a" providerId="AD" clId="Web-{235487D3-3340-1EB4-0C44-8E5F00B2A090}" dt="2021-11-22T13:02:28.096" v="93"/>
        <pc:sldMkLst>
          <pc:docMk/>
          <pc:sldMk cId="1426441015" sldId="944"/>
        </pc:sldMkLst>
        <pc:spChg chg="mod">
          <ac:chgData name="Dr. Christine Rasche" userId="S::christine.rasche_igb.fraunhofer.de#ext#@pi-culture.de::5831008e-09db-4c4a-86da-399b3eb5a93a" providerId="AD" clId="Web-{235487D3-3340-1EB4-0C44-8E5F00B2A090}" dt="2021-11-22T13:02:18.846" v="90"/>
          <ac:spMkLst>
            <pc:docMk/>
            <pc:sldMk cId="1426441015" sldId="944"/>
            <ac:spMk id="2" creationId="{C4F0A8A9-D36A-4D7B-AC3F-559F8B397C34}"/>
          </ac:spMkLst>
        </pc:spChg>
        <pc:spChg chg="add del">
          <ac:chgData name="Dr. Christine Rasche" userId="S::christine.rasche_igb.fraunhofer.de#ext#@pi-culture.de::5831008e-09db-4c4a-86da-399b3eb5a93a" providerId="AD" clId="Web-{235487D3-3340-1EB4-0C44-8E5F00B2A090}" dt="2021-11-22T13:02:25.877" v="92"/>
          <ac:spMkLst>
            <pc:docMk/>
            <pc:sldMk cId="1426441015" sldId="944"/>
            <ac:spMk id="4" creationId="{AD532ADE-AF06-43CC-AEEB-58150186306E}"/>
          </ac:spMkLst>
        </pc:spChg>
        <pc:spChg chg="add">
          <ac:chgData name="Dr. Christine Rasche" userId="S::christine.rasche_igb.fraunhofer.de#ext#@pi-culture.de::5831008e-09db-4c4a-86da-399b3eb5a93a" providerId="AD" clId="Web-{235487D3-3340-1EB4-0C44-8E5F00B2A090}" dt="2021-11-22T13:02:28.096" v="93"/>
          <ac:spMkLst>
            <pc:docMk/>
            <pc:sldMk cId="1426441015" sldId="944"/>
            <ac:spMk id="5" creationId="{049C0A0F-FF23-4865-99F3-B82AD30BF7A6}"/>
          </ac:spMkLst>
        </pc:spChg>
      </pc:sldChg>
      <pc:sldChg chg="modSp">
        <pc:chgData name="Dr. Christine Rasche" userId="S::christine.rasche_igb.fraunhofer.de#ext#@pi-culture.de::5831008e-09db-4c4a-86da-399b3eb5a93a" providerId="AD" clId="Web-{235487D3-3340-1EB4-0C44-8E5F00B2A090}" dt="2021-11-22T13:02:38.675" v="95"/>
        <pc:sldMkLst>
          <pc:docMk/>
          <pc:sldMk cId="2269809056" sldId="945"/>
        </pc:sldMkLst>
        <pc:spChg chg="mod">
          <ac:chgData name="Dr. Christine Rasche" userId="S::christine.rasche_igb.fraunhofer.de#ext#@pi-culture.de::5831008e-09db-4c4a-86da-399b3eb5a93a" providerId="AD" clId="Web-{235487D3-3340-1EB4-0C44-8E5F00B2A090}" dt="2021-11-22T13:02:38.675" v="95"/>
          <ac:spMkLst>
            <pc:docMk/>
            <pc:sldMk cId="2269809056" sldId="945"/>
            <ac:spMk id="2" creationId="{C4F0A8A9-D36A-4D7B-AC3F-559F8B397C34}"/>
          </ac:spMkLst>
        </pc:spChg>
      </pc:sldChg>
      <pc:sldChg chg="add">
        <pc:chgData name="Dr. Christine Rasche" userId="S::christine.rasche_igb.fraunhofer.de#ext#@pi-culture.de::5831008e-09db-4c4a-86da-399b3eb5a93a" providerId="AD" clId="Web-{235487D3-3340-1EB4-0C44-8E5F00B2A090}" dt="2021-11-22T12:48:27.471" v="5"/>
        <pc:sldMkLst>
          <pc:docMk/>
          <pc:sldMk cId="3310274013" sldId="947"/>
        </pc:sldMkLst>
      </pc:sldChg>
      <pc:sldChg chg="add">
        <pc:chgData name="Dr. Christine Rasche" userId="S::christine.rasche_igb.fraunhofer.de#ext#@pi-culture.de::5831008e-09db-4c4a-86da-399b3eb5a93a" providerId="AD" clId="Web-{235487D3-3340-1EB4-0C44-8E5F00B2A090}" dt="2021-11-22T12:48:27.549" v="6"/>
        <pc:sldMkLst>
          <pc:docMk/>
          <pc:sldMk cId="3073400822" sldId="948"/>
        </pc:sldMkLst>
      </pc:sldChg>
      <pc:sldChg chg="add">
        <pc:chgData name="Dr. Christine Rasche" userId="S::christine.rasche_igb.fraunhofer.de#ext#@pi-culture.de::5831008e-09db-4c4a-86da-399b3eb5a93a" providerId="AD" clId="Web-{235487D3-3340-1EB4-0C44-8E5F00B2A090}" dt="2021-11-22T12:48:27.690" v="7"/>
        <pc:sldMkLst>
          <pc:docMk/>
          <pc:sldMk cId="2238569329" sldId="949"/>
        </pc:sldMkLst>
      </pc:sldChg>
      <pc:sldChg chg="add">
        <pc:chgData name="Dr. Christine Rasche" userId="S::christine.rasche_igb.fraunhofer.de#ext#@pi-culture.de::5831008e-09db-4c4a-86da-399b3eb5a93a" providerId="AD" clId="Web-{235487D3-3340-1EB4-0C44-8E5F00B2A090}" dt="2021-11-22T12:48:27.784" v="8"/>
        <pc:sldMkLst>
          <pc:docMk/>
          <pc:sldMk cId="1702272027" sldId="950"/>
        </pc:sldMkLst>
      </pc:sldChg>
      <pc:sldChg chg="add">
        <pc:chgData name="Dr. Christine Rasche" userId="S::christine.rasche_igb.fraunhofer.de#ext#@pi-culture.de::5831008e-09db-4c4a-86da-399b3eb5a93a" providerId="AD" clId="Web-{235487D3-3340-1EB4-0C44-8E5F00B2A090}" dt="2021-11-22T12:49:05.552" v="9"/>
        <pc:sldMkLst>
          <pc:docMk/>
          <pc:sldMk cId="1932394874" sldId="951"/>
        </pc:sldMkLst>
      </pc:sldChg>
      <pc:sldChg chg="add">
        <pc:chgData name="Dr. Christine Rasche" userId="S::christine.rasche_igb.fraunhofer.de#ext#@pi-culture.de::5831008e-09db-4c4a-86da-399b3eb5a93a" providerId="AD" clId="Web-{235487D3-3340-1EB4-0C44-8E5F00B2A090}" dt="2021-11-22T12:49:05.630" v="10"/>
        <pc:sldMkLst>
          <pc:docMk/>
          <pc:sldMk cId="2426467869" sldId="952"/>
        </pc:sldMkLst>
      </pc:sldChg>
      <pc:sldChg chg="add">
        <pc:chgData name="Dr. Christine Rasche" userId="S::christine.rasche_igb.fraunhofer.de#ext#@pi-culture.de::5831008e-09db-4c4a-86da-399b3eb5a93a" providerId="AD" clId="Web-{235487D3-3340-1EB4-0C44-8E5F00B2A090}" dt="2021-11-22T12:49:05.708" v="11"/>
        <pc:sldMkLst>
          <pc:docMk/>
          <pc:sldMk cId="3711460946" sldId="953"/>
        </pc:sldMkLst>
      </pc:sldChg>
      <pc:sldChg chg="add">
        <pc:chgData name="Dr. Christine Rasche" userId="S::christine.rasche_igb.fraunhofer.de#ext#@pi-culture.de::5831008e-09db-4c4a-86da-399b3eb5a93a" providerId="AD" clId="Web-{235487D3-3340-1EB4-0C44-8E5F00B2A090}" dt="2021-11-22T12:49:05.770" v="12"/>
        <pc:sldMkLst>
          <pc:docMk/>
          <pc:sldMk cId="3899073921" sldId="954"/>
        </pc:sldMkLst>
      </pc:sldChg>
      <pc:sldChg chg="add">
        <pc:chgData name="Dr. Christine Rasche" userId="S::christine.rasche_igb.fraunhofer.de#ext#@pi-culture.de::5831008e-09db-4c4a-86da-399b3eb5a93a" providerId="AD" clId="Web-{235487D3-3340-1EB4-0C44-8E5F00B2A090}" dt="2021-11-22T12:49:05.848" v="13"/>
        <pc:sldMkLst>
          <pc:docMk/>
          <pc:sldMk cId="3008676495" sldId="955"/>
        </pc:sldMkLst>
      </pc:sldChg>
      <pc:sldChg chg="add">
        <pc:chgData name="Dr. Christine Rasche" userId="S::christine.rasche_igb.fraunhofer.de#ext#@pi-culture.de::5831008e-09db-4c4a-86da-399b3eb5a93a" providerId="AD" clId="Web-{235487D3-3340-1EB4-0C44-8E5F00B2A090}" dt="2021-11-22T12:49:05.942" v="14"/>
        <pc:sldMkLst>
          <pc:docMk/>
          <pc:sldMk cId="3721545627" sldId="956"/>
        </pc:sldMkLst>
      </pc:sldChg>
      <pc:sldChg chg="add">
        <pc:chgData name="Dr. Christine Rasche" userId="S::christine.rasche_igb.fraunhofer.de#ext#@pi-culture.de::5831008e-09db-4c4a-86da-399b3eb5a93a" providerId="AD" clId="Web-{235487D3-3340-1EB4-0C44-8E5F00B2A090}" dt="2021-11-22T12:49:06.020" v="15"/>
        <pc:sldMkLst>
          <pc:docMk/>
          <pc:sldMk cId="3678603964" sldId="957"/>
        </pc:sldMkLst>
      </pc:sldChg>
      <pc:sldChg chg="add">
        <pc:chgData name="Dr. Christine Rasche" userId="S::christine.rasche_igb.fraunhofer.de#ext#@pi-culture.de::5831008e-09db-4c4a-86da-399b3eb5a93a" providerId="AD" clId="Web-{235487D3-3340-1EB4-0C44-8E5F00B2A090}" dt="2021-11-22T12:49:06.098" v="16"/>
        <pc:sldMkLst>
          <pc:docMk/>
          <pc:sldMk cId="1721807501" sldId="958"/>
        </pc:sldMkLst>
      </pc:sldChg>
      <pc:sldChg chg="add">
        <pc:chgData name="Dr. Christine Rasche" userId="S::christine.rasche_igb.fraunhofer.de#ext#@pi-culture.de::5831008e-09db-4c4a-86da-399b3eb5a93a" providerId="AD" clId="Web-{235487D3-3340-1EB4-0C44-8E5F00B2A090}" dt="2021-11-22T12:49:06.208" v="17"/>
        <pc:sldMkLst>
          <pc:docMk/>
          <pc:sldMk cId="457498330" sldId="959"/>
        </pc:sldMkLst>
      </pc:sldChg>
      <pc:sldChg chg="add">
        <pc:chgData name="Dr. Christine Rasche" userId="S::christine.rasche_igb.fraunhofer.de#ext#@pi-culture.de::5831008e-09db-4c4a-86da-399b3eb5a93a" providerId="AD" clId="Web-{235487D3-3340-1EB4-0C44-8E5F00B2A090}" dt="2021-11-22T12:49:06.302" v="18"/>
        <pc:sldMkLst>
          <pc:docMk/>
          <pc:sldMk cId="3934071749" sldId="960"/>
        </pc:sldMkLst>
      </pc:sldChg>
      <pc:sldMasterChg chg="add addSldLayout">
        <pc:chgData name="Dr. Christine Rasche" userId="S::christine.rasche_igb.fraunhofer.de#ext#@pi-culture.de::5831008e-09db-4c4a-86da-399b3eb5a93a" providerId="AD" clId="Web-{235487D3-3340-1EB4-0C44-8E5F00B2A090}" dt="2021-11-22T12:48:27.471" v="5"/>
        <pc:sldMasterMkLst>
          <pc:docMk/>
          <pc:sldMasterMk cId="2773132312" sldId="2147483648"/>
        </pc:sldMasterMkLst>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3676561424" sldId="2147483649"/>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3274757085" sldId="2147483650"/>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3161618437" sldId="2147483651"/>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556042927" sldId="2147483652"/>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348031790" sldId="2147483653"/>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221110949" sldId="2147483654"/>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1420648784" sldId="2147483655"/>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534955492" sldId="2147483656"/>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2471762" sldId="2147483657"/>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1637556678" sldId="2147483658"/>
          </pc:sldLayoutMkLst>
        </pc:sldLayoutChg>
        <pc:sldLayoutChg chg="add">
          <pc:chgData name="Dr. Christine Rasche" userId="S::christine.rasche_igb.fraunhofer.de#ext#@pi-culture.de::5831008e-09db-4c4a-86da-399b3eb5a93a" providerId="AD" clId="Web-{235487D3-3340-1EB4-0C44-8E5F00B2A090}" dt="2021-11-22T12:48:27.471" v="5"/>
          <pc:sldLayoutMkLst>
            <pc:docMk/>
            <pc:sldMasterMk cId="2773132312" sldId="2147483648"/>
            <pc:sldLayoutMk cId="997329341" sldId="2147483659"/>
          </pc:sldLayoutMkLst>
        </pc:sldLayoutChg>
      </pc:sldMasterChg>
      <pc:sldMasterChg chg="add addSldLayout">
        <pc:chgData name="Dr. Christine Rasche" userId="S::christine.rasche_igb.fraunhofer.de#ext#@pi-culture.de::5831008e-09db-4c4a-86da-399b3eb5a93a" providerId="AD" clId="Web-{235487D3-3340-1EB4-0C44-8E5F00B2A090}" dt="2021-11-22T12:49:05.552" v="9"/>
        <pc:sldMasterMkLst>
          <pc:docMk/>
          <pc:sldMasterMk cId="0" sldId="2147483660"/>
        </pc:sldMasterMkLst>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2"/>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3"/>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4"/>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5"/>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6"/>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7"/>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8"/>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69"/>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70"/>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71"/>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72"/>
          </pc:sldLayoutMkLst>
        </pc:sldLayoutChg>
        <pc:sldLayoutChg chg="add">
          <pc:chgData name="Dr. Christine Rasche" userId="S::christine.rasche_igb.fraunhofer.de#ext#@pi-culture.de::5831008e-09db-4c4a-86da-399b3eb5a93a" providerId="AD" clId="Web-{235487D3-3340-1EB4-0C44-8E5F00B2A090}" dt="2021-11-22T12:49:05.552" v="9"/>
          <pc:sldLayoutMkLst>
            <pc:docMk/>
            <pc:sldMasterMk cId="0" sldId="2147483660"/>
            <pc:sldLayoutMk cId="0" sldId="2147483673"/>
          </pc:sldLayoutMkLst>
        </pc:sldLayoutChg>
      </pc:sldMasterChg>
      <pc:sldMasterChg chg="replId modSldLayout">
        <pc:chgData name="Dr. Christine Rasche" userId="S::christine.rasche_igb.fraunhofer.de#ext#@pi-culture.de::5831008e-09db-4c4a-86da-399b3eb5a93a" providerId="AD" clId="Web-{235487D3-3340-1EB4-0C44-8E5F00B2A090}" dt="2021-11-22T12:49:05.552" v="9"/>
        <pc:sldMasterMkLst>
          <pc:docMk/>
          <pc:sldMasterMk cId="594725491" sldId="2147483684"/>
        </pc:sldMasterMkLst>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3433200589" sldId="2147483685"/>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2835585648" sldId="2147483686"/>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742901757" sldId="2147483687"/>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2024084034" sldId="2147483688"/>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2440206447" sldId="2147483689"/>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3087692832" sldId="2147483690"/>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3453883237" sldId="2147483691"/>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2509888776" sldId="2147483692"/>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1699206799" sldId="2147483693"/>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594725491" sldId="2147483684"/>
            <pc:sldLayoutMk cId="2809958959" sldId="2147483694"/>
          </pc:sldLayoutMkLst>
        </pc:sldLayoutChg>
      </pc:sldMasterChg>
      <pc:sldMasterChg chg="replId modSldLayout">
        <pc:chgData name="Dr. Christine Rasche" userId="S::christine.rasche_igb.fraunhofer.de#ext#@pi-culture.de::5831008e-09db-4c4a-86da-399b3eb5a93a" providerId="AD" clId="Web-{235487D3-3340-1EB4-0C44-8E5F00B2A090}" dt="2021-11-22T12:49:05.552" v="9"/>
        <pc:sldMasterMkLst>
          <pc:docMk/>
          <pc:sldMasterMk cId="3121827249" sldId="2147483695"/>
        </pc:sldMasterMkLst>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3217849911" sldId="2147483674"/>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927120773" sldId="2147483675"/>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2136913018" sldId="2147483676"/>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3846836865" sldId="2147483677"/>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2355069191" sldId="2147483678"/>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2376302554" sldId="2147483679"/>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3564083777" sldId="2147483680"/>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471590798" sldId="2147483681"/>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3910823180" sldId="2147483682"/>
          </pc:sldLayoutMkLst>
        </pc:sldLayoutChg>
        <pc:sldLayoutChg chg="replId">
          <pc:chgData name="Dr. Christine Rasche" userId="S::christine.rasche_igb.fraunhofer.de#ext#@pi-culture.de::5831008e-09db-4c4a-86da-399b3eb5a93a" providerId="AD" clId="Web-{235487D3-3340-1EB4-0C44-8E5F00B2A090}" dt="2021-11-22T12:48:27.471" v="5"/>
          <pc:sldLayoutMkLst>
            <pc:docMk/>
            <pc:sldMasterMk cId="3121827249" sldId="2147483695"/>
            <pc:sldLayoutMk cId="912122476" sldId="2147483683"/>
          </pc:sldLayoutMkLst>
        </pc:sldLayoutChg>
        <pc:sldLayoutChg chg="replId">
          <pc:chgData name="Dr. Christine Rasche" userId="S::christine.rasche_igb.fraunhofer.de#ext#@pi-culture.de::5831008e-09db-4c4a-86da-399b3eb5a93a" providerId="AD" clId="Web-{235487D3-3340-1EB4-0C44-8E5F00B2A090}" dt="2021-11-22T12:49:05.552" v="9"/>
          <pc:sldLayoutMkLst>
            <pc:docMk/>
            <pc:sldMasterMk cId="3121827249" sldId="2147483695"/>
            <pc:sldLayoutMk cId="1418141944"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12C2D-9FBC-4060-86AE-09E6B8DE2A74}" type="datetimeFigureOut">
              <a:rPr lang="de-DE"/>
              <a:t>22.11.2021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ACB36-CEAB-4862-80C1-97D066307725}" type="slidenum">
              <a:rPr lang="de-DE"/>
              <a:t>‹#›</a:t>
            </a:fld>
            <a:endParaRPr lang="de-DE"/>
          </a:p>
        </p:txBody>
      </p:sp>
    </p:spTree>
    <p:extLst>
      <p:ext uri="{BB962C8B-B14F-4D97-AF65-F5344CB8AC3E}">
        <p14:creationId xmlns:p14="http://schemas.microsoft.com/office/powerpoint/2010/main" val="38183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CP</a:t>
            </a:r>
          </a:p>
        </p:txBody>
      </p:sp>
      <p:sp>
        <p:nvSpPr>
          <p:cNvPr id="4" name="Foliennummernplatzhalter 3"/>
          <p:cNvSpPr>
            <a:spLocks noGrp="1"/>
          </p:cNvSpPr>
          <p:nvPr>
            <p:ph type="sldNum" sz="quarter" idx="5"/>
          </p:nvPr>
        </p:nvSpPr>
        <p:spPr/>
        <p:txBody>
          <a:bodyPr/>
          <a:lstStyle/>
          <a:p>
            <a:fld id="{932B51CE-0968-49E0-B9CB-538CD526BBA6}" type="slidenum">
              <a:rPr lang="de-DE" smtClean="0"/>
              <a:t>4</a:t>
            </a:fld>
            <a:endParaRPr lang="de-DE"/>
          </a:p>
        </p:txBody>
      </p:sp>
    </p:spTree>
    <p:extLst>
      <p:ext uri="{BB962C8B-B14F-4D97-AF65-F5344CB8AC3E}">
        <p14:creationId xmlns:p14="http://schemas.microsoft.com/office/powerpoint/2010/main" val="1396774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19</a:t>
            </a:fld>
            <a:endParaRPr lang="de-DE"/>
          </a:p>
        </p:txBody>
      </p:sp>
    </p:spTree>
    <p:extLst>
      <p:ext uri="{BB962C8B-B14F-4D97-AF65-F5344CB8AC3E}">
        <p14:creationId xmlns:p14="http://schemas.microsoft.com/office/powerpoint/2010/main" val="707315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20</a:t>
            </a:fld>
            <a:endParaRPr lang="de-DE"/>
          </a:p>
        </p:txBody>
      </p:sp>
    </p:spTree>
    <p:extLst>
      <p:ext uri="{BB962C8B-B14F-4D97-AF65-F5344CB8AC3E}">
        <p14:creationId xmlns:p14="http://schemas.microsoft.com/office/powerpoint/2010/main" val="70731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CP an CR</a:t>
            </a:r>
          </a:p>
        </p:txBody>
      </p:sp>
      <p:sp>
        <p:nvSpPr>
          <p:cNvPr id="4" name="Foliennummernplatzhalter 3"/>
          <p:cNvSpPr>
            <a:spLocks noGrp="1"/>
          </p:cNvSpPr>
          <p:nvPr>
            <p:ph type="sldNum" sz="quarter" idx="5"/>
          </p:nvPr>
        </p:nvSpPr>
        <p:spPr/>
        <p:txBody>
          <a:bodyPr/>
          <a:lstStyle/>
          <a:p>
            <a:fld id="{932B51CE-0968-49E0-B9CB-538CD526BBA6}" type="slidenum">
              <a:rPr lang="de-DE" smtClean="0"/>
              <a:t>23</a:t>
            </a:fld>
            <a:endParaRPr lang="de-DE"/>
          </a:p>
        </p:txBody>
      </p:sp>
    </p:spTree>
    <p:extLst>
      <p:ext uri="{BB962C8B-B14F-4D97-AF65-F5344CB8AC3E}">
        <p14:creationId xmlns:p14="http://schemas.microsoft.com/office/powerpoint/2010/main" val="3196416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CP an CR</a:t>
            </a:r>
          </a:p>
        </p:txBody>
      </p:sp>
      <p:sp>
        <p:nvSpPr>
          <p:cNvPr id="4" name="Foliennummernplatzhalter 3"/>
          <p:cNvSpPr>
            <a:spLocks noGrp="1"/>
          </p:cNvSpPr>
          <p:nvPr>
            <p:ph type="sldNum" sz="quarter" idx="5"/>
          </p:nvPr>
        </p:nvSpPr>
        <p:spPr/>
        <p:txBody>
          <a:bodyPr/>
          <a:lstStyle/>
          <a:p>
            <a:fld id="{932B51CE-0968-49E0-B9CB-538CD526BBA6}" type="slidenum">
              <a:rPr lang="de-DE" smtClean="0"/>
              <a:t>24</a:t>
            </a:fld>
            <a:endParaRPr lang="de-DE"/>
          </a:p>
        </p:txBody>
      </p:sp>
    </p:spTree>
    <p:extLst>
      <p:ext uri="{BB962C8B-B14F-4D97-AF65-F5344CB8AC3E}">
        <p14:creationId xmlns:p14="http://schemas.microsoft.com/office/powerpoint/2010/main" val="141588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RG</a:t>
            </a:r>
          </a:p>
        </p:txBody>
      </p:sp>
      <p:sp>
        <p:nvSpPr>
          <p:cNvPr id="4" name="Foliennummernplatzhalter 3"/>
          <p:cNvSpPr>
            <a:spLocks noGrp="1"/>
          </p:cNvSpPr>
          <p:nvPr>
            <p:ph type="sldNum" sz="quarter" idx="5"/>
          </p:nvPr>
        </p:nvSpPr>
        <p:spPr/>
        <p:txBody>
          <a:bodyPr/>
          <a:lstStyle/>
          <a:p>
            <a:fld id="{932B51CE-0968-49E0-B9CB-538CD526BBA6}" type="slidenum">
              <a:rPr lang="de-DE" smtClean="0"/>
              <a:t>6</a:t>
            </a:fld>
            <a:endParaRPr lang="de-DE"/>
          </a:p>
        </p:txBody>
      </p:sp>
    </p:spTree>
    <p:extLst>
      <p:ext uri="{BB962C8B-B14F-4D97-AF65-F5344CB8AC3E}">
        <p14:creationId xmlns:p14="http://schemas.microsoft.com/office/powerpoint/2010/main" val="342275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RG</a:t>
            </a:r>
          </a:p>
        </p:txBody>
      </p:sp>
      <p:sp>
        <p:nvSpPr>
          <p:cNvPr id="4" name="Foliennummernplatzhalter 3"/>
          <p:cNvSpPr>
            <a:spLocks noGrp="1"/>
          </p:cNvSpPr>
          <p:nvPr>
            <p:ph type="sldNum" sz="quarter" idx="5"/>
          </p:nvPr>
        </p:nvSpPr>
        <p:spPr/>
        <p:txBody>
          <a:bodyPr/>
          <a:lstStyle/>
          <a:p>
            <a:fld id="{932B51CE-0968-49E0-B9CB-538CD526BBA6}" type="slidenum">
              <a:rPr lang="de-DE" smtClean="0"/>
              <a:t>7</a:t>
            </a:fld>
            <a:endParaRPr lang="de-DE"/>
          </a:p>
        </p:txBody>
      </p:sp>
    </p:spTree>
    <p:extLst>
      <p:ext uri="{BB962C8B-B14F-4D97-AF65-F5344CB8AC3E}">
        <p14:creationId xmlns:p14="http://schemas.microsoft.com/office/powerpoint/2010/main" val="415627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13</a:t>
            </a:fld>
            <a:endParaRPr lang="de-DE"/>
          </a:p>
        </p:txBody>
      </p:sp>
    </p:spTree>
    <p:extLst>
      <p:ext uri="{BB962C8B-B14F-4D97-AF65-F5344CB8AC3E}">
        <p14:creationId xmlns:p14="http://schemas.microsoft.com/office/powerpoint/2010/main" val="70731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14</a:t>
            </a:fld>
            <a:endParaRPr lang="de-DE"/>
          </a:p>
        </p:txBody>
      </p:sp>
    </p:spTree>
    <p:extLst>
      <p:ext uri="{BB962C8B-B14F-4D97-AF65-F5344CB8AC3E}">
        <p14:creationId xmlns:p14="http://schemas.microsoft.com/office/powerpoint/2010/main" val="70731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15</a:t>
            </a:fld>
            <a:endParaRPr lang="de-DE"/>
          </a:p>
        </p:txBody>
      </p:sp>
    </p:spTree>
    <p:extLst>
      <p:ext uri="{BB962C8B-B14F-4D97-AF65-F5344CB8AC3E}">
        <p14:creationId xmlns:p14="http://schemas.microsoft.com/office/powerpoint/2010/main" val="70731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16</a:t>
            </a:fld>
            <a:endParaRPr lang="de-DE"/>
          </a:p>
        </p:txBody>
      </p:sp>
    </p:spTree>
    <p:extLst>
      <p:ext uri="{BB962C8B-B14F-4D97-AF65-F5344CB8AC3E}">
        <p14:creationId xmlns:p14="http://schemas.microsoft.com/office/powerpoint/2010/main" val="70731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17</a:t>
            </a:fld>
            <a:endParaRPr lang="de-DE"/>
          </a:p>
        </p:txBody>
      </p:sp>
    </p:spTree>
    <p:extLst>
      <p:ext uri="{BB962C8B-B14F-4D97-AF65-F5344CB8AC3E}">
        <p14:creationId xmlns:p14="http://schemas.microsoft.com/office/powerpoint/2010/main" val="70731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6000" y="514350"/>
            <a:ext cx="4572000" cy="25717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1BCC6F-D8D7-4044-99FE-AC66DB1C00D9}" type="slidenum">
              <a:rPr lang="de-DE" smtClean="0"/>
              <a:t>18</a:t>
            </a:fld>
            <a:endParaRPr lang="de-DE"/>
          </a:p>
        </p:txBody>
      </p:sp>
    </p:spTree>
    <p:extLst>
      <p:ext uri="{BB962C8B-B14F-4D97-AF65-F5344CB8AC3E}">
        <p14:creationId xmlns:p14="http://schemas.microsoft.com/office/powerpoint/2010/main" val="70731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093DC716-8571-8444-BDE5-4BBE196BBBF9}"/>
              </a:ext>
            </a:extLst>
          </p:cNvPr>
          <p:cNvSpPr/>
          <p:nvPr userDrawn="1"/>
        </p:nvSpPr>
        <p:spPr>
          <a:xfrm>
            <a:off x="0" y="0"/>
            <a:ext cx="12192000" cy="5199646"/>
          </a:xfrm>
          <a:prstGeom prst="rect">
            <a:avLst/>
          </a:prstGeom>
          <a:solidFill>
            <a:srgbClr val="15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80C898D5-E11B-8140-A42C-0B6CD7D9D943}"/>
              </a:ext>
            </a:extLst>
          </p:cNvPr>
          <p:cNvPicPr>
            <a:picLocks noChangeAspect="1"/>
          </p:cNvPicPr>
          <p:nvPr userDrawn="1"/>
        </p:nvPicPr>
        <p:blipFill>
          <a:blip r:embed="rId2"/>
          <a:stretch>
            <a:fillRect/>
          </a:stretch>
        </p:blipFill>
        <p:spPr>
          <a:xfrm>
            <a:off x="10980747" y="5597809"/>
            <a:ext cx="676833" cy="676833"/>
          </a:xfrm>
          <a:prstGeom prst="rect">
            <a:avLst/>
          </a:prstGeom>
        </p:spPr>
      </p:pic>
      <p:sp>
        <p:nvSpPr>
          <p:cNvPr id="21" name="Rechteck 20">
            <a:extLst>
              <a:ext uri="{FF2B5EF4-FFF2-40B4-BE49-F238E27FC236}">
                <a16:creationId xmlns:a16="http://schemas.microsoft.com/office/drawing/2014/main" id="{1D9C9A05-AFE7-3B44-B9E2-F9FB87FFC5F1}"/>
              </a:ext>
            </a:extLst>
          </p:cNvPr>
          <p:cNvSpPr/>
          <p:nvPr userDrawn="1"/>
        </p:nvSpPr>
        <p:spPr>
          <a:xfrm>
            <a:off x="0" y="5056909"/>
            <a:ext cx="12192000" cy="1801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86622E3-670D-B849-9FC2-250E9F5641E2}"/>
              </a:ext>
            </a:extLst>
          </p:cNvPr>
          <p:cNvPicPr>
            <a:picLocks noChangeAspect="1"/>
          </p:cNvPicPr>
          <p:nvPr userDrawn="1"/>
        </p:nvPicPr>
        <p:blipFill>
          <a:blip r:embed="rId3"/>
          <a:stretch>
            <a:fillRect/>
          </a:stretch>
        </p:blipFill>
        <p:spPr>
          <a:xfrm>
            <a:off x="6882565" y="5716700"/>
            <a:ext cx="1922558" cy="602783"/>
          </a:xfrm>
          <a:prstGeom prst="rect">
            <a:avLst/>
          </a:prstGeom>
        </p:spPr>
      </p:pic>
      <p:sp>
        <p:nvSpPr>
          <p:cNvPr id="15" name="Rechteck 14">
            <a:extLst>
              <a:ext uri="{FF2B5EF4-FFF2-40B4-BE49-F238E27FC236}">
                <a16:creationId xmlns:a16="http://schemas.microsoft.com/office/drawing/2014/main" id="{84082DC1-8C1A-0E40-B8BC-840E76C7C7FF}"/>
              </a:ext>
            </a:extLst>
          </p:cNvPr>
          <p:cNvSpPr/>
          <p:nvPr userDrawn="1"/>
        </p:nvSpPr>
        <p:spPr>
          <a:xfrm>
            <a:off x="10787743" y="5203371"/>
            <a:ext cx="1404257" cy="1654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B7582203-EF05-4346-8C64-0A10E990D5FF}"/>
              </a:ext>
            </a:extLst>
          </p:cNvPr>
          <p:cNvPicPr>
            <a:picLocks noChangeAspect="1"/>
          </p:cNvPicPr>
          <p:nvPr userDrawn="1"/>
        </p:nvPicPr>
        <p:blipFill>
          <a:blip r:embed="rId4"/>
          <a:stretch>
            <a:fillRect/>
          </a:stretch>
        </p:blipFill>
        <p:spPr>
          <a:xfrm>
            <a:off x="9733366" y="5539443"/>
            <a:ext cx="1310191" cy="978759"/>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F19664EF-EB10-4647-864B-470BC56220CE}"/>
              </a:ext>
            </a:extLst>
          </p:cNvPr>
          <p:cNvPicPr>
            <a:picLocks noChangeAspect="1"/>
          </p:cNvPicPr>
          <p:nvPr userDrawn="1"/>
        </p:nvPicPr>
        <p:blipFill>
          <a:blip r:embed="rId5"/>
          <a:stretch>
            <a:fillRect/>
          </a:stretch>
        </p:blipFill>
        <p:spPr>
          <a:xfrm>
            <a:off x="694682" y="5636361"/>
            <a:ext cx="3584325" cy="775856"/>
          </a:xfrm>
          <a:prstGeom prst="rect">
            <a:avLst/>
          </a:prstGeom>
        </p:spPr>
      </p:pic>
      <p:pic>
        <p:nvPicPr>
          <p:cNvPr id="19" name="Grafik 18">
            <a:extLst>
              <a:ext uri="{FF2B5EF4-FFF2-40B4-BE49-F238E27FC236}">
                <a16:creationId xmlns:a16="http://schemas.microsoft.com/office/drawing/2014/main" id="{B65388D2-DAA6-FE4B-A913-EE2F04D1E9AF}"/>
              </a:ext>
            </a:extLst>
          </p:cNvPr>
          <p:cNvPicPr>
            <a:picLocks noChangeAspect="1"/>
          </p:cNvPicPr>
          <p:nvPr userDrawn="1"/>
        </p:nvPicPr>
        <p:blipFill>
          <a:blip r:embed="rId6"/>
          <a:stretch>
            <a:fillRect/>
          </a:stretch>
        </p:blipFill>
        <p:spPr>
          <a:xfrm>
            <a:off x="798493" y="1098019"/>
            <a:ext cx="3376701" cy="2822183"/>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A8A57978-821D-46F1-9CE5-01AF9586ADF5}"/>
              </a:ext>
            </a:extLst>
          </p:cNvPr>
          <p:cNvPicPr>
            <a:picLocks noChangeAspect="1"/>
          </p:cNvPicPr>
          <p:nvPr userDrawn="1"/>
        </p:nvPicPr>
        <p:blipFill>
          <a:blip r:embed="rId7"/>
          <a:stretch>
            <a:fillRect/>
          </a:stretch>
        </p:blipFill>
        <p:spPr>
          <a:xfrm>
            <a:off x="4608694" y="5824183"/>
            <a:ext cx="1809750" cy="495300"/>
          </a:xfrm>
          <a:prstGeom prst="rect">
            <a:avLst/>
          </a:prstGeom>
        </p:spPr>
      </p:pic>
    </p:spTree>
    <p:extLst>
      <p:ext uri="{BB962C8B-B14F-4D97-AF65-F5344CB8AC3E}">
        <p14:creationId xmlns:p14="http://schemas.microsoft.com/office/powerpoint/2010/main" val="1418141944"/>
      </p:ext>
    </p:extLst>
  </p:cSld>
  <p:clrMapOvr>
    <a:masterClrMapping/>
  </p:clrMapOvr>
  <p:extLst>
    <p:ext uri="{DCECCB84-F9BA-43D5-87BE-67443E8EF086}">
      <p15:sldGuideLst xmlns:p15="http://schemas.microsoft.com/office/powerpoint/2012/main">
        <p15:guide id="1" orient="horz" pos="3793" userDrawn="1">
          <p15:clr>
            <a:srgbClr val="FBAE40"/>
          </p15:clr>
        </p15:guide>
        <p15:guide id="2" orient="horz" pos="3475" userDrawn="1">
          <p15:clr>
            <a:srgbClr val="FBAE40"/>
          </p15:clr>
        </p15:guide>
        <p15:guide id="3" pos="52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53D54-A631-6E47-8407-8D6241D88C6D}"/>
              </a:ext>
            </a:extLst>
          </p:cNvPr>
          <p:cNvSpPr>
            <a:spLocks noGrp="1"/>
          </p:cNvSpPr>
          <p:nvPr>
            <p:ph type="title"/>
          </p:nvPr>
        </p:nvSpPr>
        <p:spPr>
          <a:xfrm>
            <a:off x="838200" y="365125"/>
            <a:ext cx="9649691"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9FA3B2B0-4B85-E944-8BD0-6B2E69CB366F}"/>
              </a:ext>
            </a:extLst>
          </p:cNvPr>
          <p:cNvSpPr>
            <a:spLocks noGrp="1"/>
          </p:cNvSpPr>
          <p:nvPr>
            <p:ph idx="1"/>
          </p:nvPr>
        </p:nvSpPr>
        <p:spPr>
          <a:xfrm>
            <a:off x="838200" y="1825625"/>
            <a:ext cx="9649691"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17849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A7FFA-6365-AE4E-B65E-E4072BCF40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E17A569-E64F-9149-B650-09445E8D9A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E4E037B-EF3F-1F4E-8C61-927191B13079}"/>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5" name="Fußzeilenplatzhalter 4">
            <a:extLst>
              <a:ext uri="{FF2B5EF4-FFF2-40B4-BE49-F238E27FC236}">
                <a16:creationId xmlns:a16="http://schemas.microsoft.com/office/drawing/2014/main" id="{DA7FFE56-8603-7344-91F7-1F319DA0E726}"/>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E22D9F5-2480-A94E-AAA1-EC39994D140C}"/>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927120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6B7D3-90FD-8841-B15D-9F29384B17AF}"/>
              </a:ext>
            </a:extLst>
          </p:cNvPr>
          <p:cNvSpPr>
            <a:spLocks noGrp="1"/>
          </p:cNvSpPr>
          <p:nvPr>
            <p:ph type="title"/>
          </p:nvPr>
        </p:nvSpPr>
        <p:spPr>
          <a:xfrm>
            <a:off x="838200" y="365125"/>
            <a:ext cx="9649691"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0994108C-7D4C-8549-9FB8-3197094F7B35}"/>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4119292-F6B9-014A-9127-5EB0C5C2118B}"/>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7FD5995-0E72-2D47-90C4-7EBDC6244BE8}"/>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6" name="Fußzeilenplatzhalter 5">
            <a:extLst>
              <a:ext uri="{FF2B5EF4-FFF2-40B4-BE49-F238E27FC236}">
                <a16:creationId xmlns:a16="http://schemas.microsoft.com/office/drawing/2014/main" id="{AA85362F-DF53-8D46-92B2-4B580427D8C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FDA8EACE-B75C-354F-AE38-7C2132B15364}"/>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213691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72F64-6D34-F14D-822D-97EEA2C3A853}"/>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3B4DA5C5-84F3-C542-A10F-F31B1BF0A34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A83A7A-EC1F-C549-A786-0DEDB91A3B57}"/>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D8CD9C0-6B10-194F-927F-BF7F6453763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0486114-D9D5-5F47-BA49-5D221358F090}"/>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40F2438-0134-9F47-8301-67BEE507AD3C}"/>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8" name="Fußzeilenplatzhalter 7">
            <a:extLst>
              <a:ext uri="{FF2B5EF4-FFF2-40B4-BE49-F238E27FC236}">
                <a16:creationId xmlns:a16="http://schemas.microsoft.com/office/drawing/2014/main" id="{4E6D1B2E-3576-BA49-B96C-F5C8A8EFBD2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340A7F54-CD6F-AE4C-AF78-CAA25BA999F7}"/>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3846836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B6F20-1C46-1043-82F9-EDD9A1972B2D}"/>
              </a:ext>
            </a:extLst>
          </p:cNvPr>
          <p:cNvSpPr>
            <a:spLocks noGrp="1"/>
          </p:cNvSpPr>
          <p:nvPr>
            <p:ph type="title"/>
          </p:nvPr>
        </p:nvSpPr>
        <p:spPr>
          <a:xfrm>
            <a:off x="838200" y="365125"/>
            <a:ext cx="9649691"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336B20F6-A9E4-0C4A-8DA0-074487C978DA}"/>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4" name="Fußzeilenplatzhalter 3">
            <a:extLst>
              <a:ext uri="{FF2B5EF4-FFF2-40B4-BE49-F238E27FC236}">
                <a16:creationId xmlns:a16="http://schemas.microsoft.com/office/drawing/2014/main" id="{09334A0A-6BFE-8E45-9D76-EB8B5ECF65B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BC3773ED-D42A-E94D-8744-B979352C0A30}"/>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2355069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6FDDD7-F4AF-F24E-A823-3CD00059A082}"/>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3" name="Fußzeilenplatzhalter 2">
            <a:extLst>
              <a:ext uri="{FF2B5EF4-FFF2-40B4-BE49-F238E27FC236}">
                <a16:creationId xmlns:a16="http://schemas.microsoft.com/office/drawing/2014/main" id="{CC4CD4F0-6D8B-F741-B58F-C87B42EE787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649692F1-BC17-2446-97C5-CD8A15C8BE75}"/>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2376302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FB371-97C5-1C4A-823F-6021C1BEF5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4E3AF4A-1DB0-1F46-8F84-44355347079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C08E38-D932-4A43-9E84-7C36CF9000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62797C0-4114-E048-A1E1-467D32DA4E2D}"/>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6" name="Fußzeilenplatzhalter 5">
            <a:extLst>
              <a:ext uri="{FF2B5EF4-FFF2-40B4-BE49-F238E27FC236}">
                <a16:creationId xmlns:a16="http://schemas.microsoft.com/office/drawing/2014/main" id="{33FD3C0C-0AF6-7D4F-A7A0-0384C903A841}"/>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80D5853-BB50-E649-82D9-BD15C417E79C}"/>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356408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2D5E4-BBE5-CB44-9A61-C60397F0F9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A38B5C1-C2F4-BC4C-9535-FACF18F2B66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99C2A78-81FE-104F-AB74-0F8E5706B9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5F2209-EB3C-8B4E-8AC4-8685710C6111}"/>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6" name="Fußzeilenplatzhalter 5">
            <a:extLst>
              <a:ext uri="{FF2B5EF4-FFF2-40B4-BE49-F238E27FC236}">
                <a16:creationId xmlns:a16="http://schemas.microsoft.com/office/drawing/2014/main" id="{48708B49-53A0-7E4C-B2DF-3037F7816C6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ABF8170-2F4C-1F4A-8CA0-9B31FDA418F1}"/>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471590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AED29-23C0-9E45-89D4-DAE4DF823BCB}"/>
              </a:ext>
            </a:extLst>
          </p:cNvPr>
          <p:cNvSpPr>
            <a:spLocks noGrp="1"/>
          </p:cNvSpPr>
          <p:nvPr>
            <p:ph type="title"/>
          </p:nvPr>
        </p:nvSpPr>
        <p:spPr>
          <a:xfrm>
            <a:off x="838200" y="365125"/>
            <a:ext cx="9649691"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92AFA893-E179-3649-9BE8-E30F9393CA71}"/>
              </a:ext>
            </a:extLst>
          </p:cNvPr>
          <p:cNvSpPr>
            <a:spLocks noGrp="1"/>
          </p:cNvSpPr>
          <p:nvPr>
            <p:ph type="body" orient="vert" idx="1"/>
          </p:nvPr>
        </p:nvSpPr>
        <p:spPr>
          <a:xfrm>
            <a:off x="838200" y="1825625"/>
            <a:ext cx="9649691"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FE93B26-0185-7942-92FB-DBDED45066B4}"/>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5" name="Fußzeilenplatzhalter 4">
            <a:extLst>
              <a:ext uri="{FF2B5EF4-FFF2-40B4-BE49-F238E27FC236}">
                <a16:creationId xmlns:a16="http://schemas.microsoft.com/office/drawing/2014/main" id="{126326CA-B736-6447-88D0-BBB539C8E69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92AF3DCB-27FE-DD4B-89D4-C05858102C7B}"/>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391082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6575AF6-83CE-E045-93AC-AE988897807B}"/>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26ABE5E-F130-E64E-8F6F-EEEE426208F0}"/>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2D9E1-3092-AF41-B384-639F202ECBFC}"/>
              </a:ext>
            </a:extLst>
          </p:cNvPr>
          <p:cNvSpPr>
            <a:spLocks noGrp="1"/>
          </p:cNvSpPr>
          <p:nvPr>
            <p:ph type="dt" sz="half" idx="10"/>
          </p:nvPr>
        </p:nvSpPr>
        <p:spPr>
          <a:xfrm>
            <a:off x="838200" y="6356350"/>
            <a:ext cx="2743200" cy="365125"/>
          </a:xfrm>
          <a:prstGeom prst="rect">
            <a:avLst/>
          </a:prstGeom>
        </p:spPr>
        <p:txBody>
          <a:bodyPr/>
          <a:lstStyle/>
          <a:p>
            <a:fld id="{DC25B793-92F0-7B43-B9F7-736779E7F7F4}" type="datetimeFigureOut">
              <a:t>11/22/2021</a:t>
            </a:fld>
            <a:endParaRPr lang="de-DE"/>
          </a:p>
        </p:txBody>
      </p:sp>
      <p:sp>
        <p:nvSpPr>
          <p:cNvPr id="5" name="Fußzeilenplatzhalter 4">
            <a:extLst>
              <a:ext uri="{FF2B5EF4-FFF2-40B4-BE49-F238E27FC236}">
                <a16:creationId xmlns:a16="http://schemas.microsoft.com/office/drawing/2014/main" id="{0C01A115-BD99-C945-9107-8A7C473EEF5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A361FEA0-07CD-5748-B89A-CD6FAEA0E559}"/>
              </a:ext>
            </a:extLst>
          </p:cNvPr>
          <p:cNvSpPr>
            <a:spLocks noGrp="1"/>
          </p:cNvSpPr>
          <p:nvPr>
            <p:ph type="sldNum" sz="quarter" idx="12"/>
          </p:nvPr>
        </p:nvSpPr>
        <p:spPr>
          <a:xfrm>
            <a:off x="11515164" y="6365604"/>
            <a:ext cx="565673" cy="365125"/>
          </a:xfrm>
          <a:prstGeom prst="rect">
            <a:avLst/>
          </a:prstGeom>
        </p:spPr>
        <p:txBody>
          <a:bodyPr/>
          <a:lstStyle/>
          <a:p>
            <a:fld id="{903CB007-CC67-8440-A833-F8C7245BFC71}" type="slidenum">
              <a:t>‹#›</a:t>
            </a:fld>
            <a:endParaRPr lang="de-DE"/>
          </a:p>
        </p:txBody>
      </p:sp>
    </p:spTree>
    <p:extLst>
      <p:ext uri="{BB962C8B-B14F-4D97-AF65-F5344CB8AC3E}">
        <p14:creationId xmlns:p14="http://schemas.microsoft.com/office/powerpoint/2010/main" val="912122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19E1B43-5A22-BA46-90FE-68993C9B2178}"/>
              </a:ext>
            </a:extLst>
          </p:cNvPr>
          <p:cNvSpPr/>
          <p:nvPr userDrawn="1"/>
        </p:nvSpPr>
        <p:spPr>
          <a:xfrm>
            <a:off x="0" y="0"/>
            <a:ext cx="12192000" cy="5203370"/>
          </a:xfrm>
          <a:prstGeom prst="rect">
            <a:avLst/>
          </a:prstGeom>
          <a:solidFill>
            <a:srgbClr val="15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31096B37-512A-2C44-AA43-5B56BDC360BD}"/>
              </a:ext>
            </a:extLst>
          </p:cNvPr>
          <p:cNvPicPr>
            <a:picLocks noChangeAspect="1"/>
          </p:cNvPicPr>
          <p:nvPr userDrawn="1"/>
        </p:nvPicPr>
        <p:blipFill>
          <a:blip r:embed="rId2"/>
          <a:stretch>
            <a:fillRect/>
          </a:stretch>
        </p:blipFill>
        <p:spPr>
          <a:xfrm>
            <a:off x="929763" y="586583"/>
            <a:ext cx="2405108" cy="1774868"/>
          </a:xfrm>
          <a:prstGeom prst="rect">
            <a:avLst/>
          </a:prstGeom>
        </p:spPr>
      </p:pic>
      <p:sp>
        <p:nvSpPr>
          <p:cNvPr id="10" name="Rechteck 9">
            <a:extLst>
              <a:ext uri="{FF2B5EF4-FFF2-40B4-BE49-F238E27FC236}">
                <a16:creationId xmlns:a16="http://schemas.microsoft.com/office/drawing/2014/main" id="{97DC2635-8763-C64B-BB20-F56D9CB3EF77}"/>
              </a:ext>
            </a:extLst>
          </p:cNvPr>
          <p:cNvSpPr/>
          <p:nvPr userDrawn="1"/>
        </p:nvSpPr>
        <p:spPr>
          <a:xfrm>
            <a:off x="10628555" y="5203370"/>
            <a:ext cx="1563445" cy="165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a:extLst>
              <a:ext uri="{FF2B5EF4-FFF2-40B4-BE49-F238E27FC236}">
                <a16:creationId xmlns:a16="http://schemas.microsoft.com/office/drawing/2014/main" id="{7742F48F-E3A9-2949-9FD1-B43B42F230AD}"/>
              </a:ext>
            </a:extLst>
          </p:cNvPr>
          <p:cNvSpPr>
            <a:spLocks noGrp="1"/>
          </p:cNvSpPr>
          <p:nvPr>
            <p:ph type="subTitle" idx="1"/>
          </p:nvPr>
        </p:nvSpPr>
        <p:spPr>
          <a:xfrm>
            <a:off x="749450" y="5484626"/>
            <a:ext cx="9144000" cy="894512"/>
          </a:xfrm>
        </p:spPr>
        <p:txBody>
          <a:bodyPr/>
          <a:lstStyle>
            <a:lvl1pPr marL="0" indent="0" algn="l">
              <a:buNone/>
              <a:defRPr sz="2400" b="1" i="0">
                <a:solidFill>
                  <a:srgbClr val="15362D"/>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2" name="Untertitel 2">
            <a:extLst>
              <a:ext uri="{FF2B5EF4-FFF2-40B4-BE49-F238E27FC236}">
                <a16:creationId xmlns:a16="http://schemas.microsoft.com/office/drawing/2014/main" id="{66E38668-5F53-EE46-AF4B-26A9F61C9B89}"/>
              </a:ext>
            </a:extLst>
          </p:cNvPr>
          <p:cNvSpPr txBox="1">
            <a:spLocks/>
          </p:cNvSpPr>
          <p:nvPr userDrawn="1"/>
        </p:nvSpPr>
        <p:spPr>
          <a:xfrm>
            <a:off x="822325" y="2547188"/>
            <a:ext cx="2793850" cy="894512"/>
          </a:xfrm>
          <a:prstGeom prst="rect">
            <a:avLst/>
          </a:prstGeom>
        </p:spPr>
        <p:txBody>
          <a:bodyPr vert="horz" lIns="91440" tIns="45720" rIns="91440" bIns="45720" rtlCol="0">
            <a:noAutofit/>
          </a:bodyPr>
          <a:lstStyle>
            <a:lvl1pPr marL="0" indent="0" algn="l" defTabSz="914400" rtl="0" eaLnBrk="1" latinLnBrk="0" hangingPunct="1">
              <a:lnSpc>
                <a:spcPct val="200000"/>
              </a:lnSpc>
              <a:spcBef>
                <a:spcPts val="1000"/>
              </a:spcBef>
              <a:buFont typeface="Arial" panose="020B0604020202020204" pitchFamily="34" charset="0"/>
              <a:buNone/>
              <a:defRPr sz="2400" b="1" i="0" kern="1200">
                <a:solidFill>
                  <a:srgbClr val="15362D"/>
                </a:solidFill>
                <a:latin typeface="Poppins" pitchFamily="2" charset="77"/>
                <a:ea typeface="Roboto" panose="02000000000000000000" pitchFamily="2" charset="0"/>
                <a:cs typeface="Poppins" pitchFamily="2" charset="77"/>
              </a:defRPr>
            </a:lvl1pPr>
            <a:lvl2pPr marL="457200" indent="0" algn="ctr" defTabSz="914400" rtl="0" eaLnBrk="1" latinLnBrk="0" hangingPunct="1">
              <a:lnSpc>
                <a:spcPct val="20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20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2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2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050" b="1" i="0">
                <a:solidFill>
                  <a:schemeClr val="bg1"/>
                </a:solidFill>
                <a:latin typeface="Poppins" pitchFamily="2" charset="77"/>
                <a:cs typeface="Poppins" pitchFamily="2" charset="77"/>
              </a:rPr>
              <a:t>Projektpitch</a:t>
            </a:r>
          </a:p>
        </p:txBody>
      </p:sp>
      <p:cxnSp>
        <p:nvCxnSpPr>
          <p:cNvPr id="14" name="Gerade Verbindung 13">
            <a:extLst>
              <a:ext uri="{FF2B5EF4-FFF2-40B4-BE49-F238E27FC236}">
                <a16:creationId xmlns:a16="http://schemas.microsoft.com/office/drawing/2014/main" id="{31B422BA-9214-BC4B-861B-468E60C94BAA}"/>
              </a:ext>
            </a:extLst>
          </p:cNvPr>
          <p:cNvCxnSpPr/>
          <p:nvPr userDrawn="1"/>
        </p:nvCxnSpPr>
        <p:spPr>
          <a:xfrm>
            <a:off x="929763" y="3606800"/>
            <a:ext cx="128948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5614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74" userDrawn="1">
          <p15:clr>
            <a:srgbClr val="FBAE40"/>
          </p15:clr>
        </p15:guide>
        <p15:guide id="3" pos="209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01A27-0E7D-F749-BF40-053B020DFB4D}"/>
              </a:ext>
            </a:extLst>
          </p:cNvPr>
          <p:cNvSpPr>
            <a:spLocks noGrp="1"/>
          </p:cNvSpPr>
          <p:nvPr>
            <p:ph type="title"/>
          </p:nvPr>
        </p:nvSpPr>
        <p:spPr>
          <a:xfrm>
            <a:off x="838200" y="365125"/>
            <a:ext cx="9198685" cy="1043051"/>
          </a:xfrm>
        </p:spPr>
        <p:txBody>
          <a:bodyPr/>
          <a:lstStyle/>
          <a:p>
            <a:r>
              <a:rPr lang="de-DE"/>
              <a:t>Mastertitelformat bearbeiten</a:t>
            </a:r>
          </a:p>
        </p:txBody>
      </p:sp>
      <p:sp>
        <p:nvSpPr>
          <p:cNvPr id="3" name="Inhaltsplatzhalter 2">
            <a:extLst>
              <a:ext uri="{FF2B5EF4-FFF2-40B4-BE49-F238E27FC236}">
                <a16:creationId xmlns:a16="http://schemas.microsoft.com/office/drawing/2014/main" id="{968B8530-8C79-9147-B415-1D04262E7009}"/>
              </a:ext>
            </a:extLst>
          </p:cNvPr>
          <p:cNvSpPr>
            <a:spLocks noGrp="1"/>
          </p:cNvSpPr>
          <p:nvPr>
            <p:ph idx="1"/>
          </p:nvPr>
        </p:nvSpPr>
        <p:spPr>
          <a:xfrm>
            <a:off x="838200" y="1606169"/>
            <a:ext cx="9198685"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E3C268-77F4-A74C-914B-F26CD8B6C6F3}"/>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5" name="Fußzeilenplatzhalter 4">
            <a:extLst>
              <a:ext uri="{FF2B5EF4-FFF2-40B4-BE49-F238E27FC236}">
                <a16:creationId xmlns:a16="http://schemas.microsoft.com/office/drawing/2014/main" id="{A0B57D41-C3C5-5147-9582-9BCCF50A844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E1CFF2B-030D-154B-87DB-88AE6165CDDC}"/>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3274757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F8AF0-C7B2-0C41-8AF0-24948A35980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AAE75E1-0C75-E540-B9EA-A11B0A01E2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A4205D7-526B-284F-8174-5C5015265C24}"/>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5" name="Fußzeilenplatzhalter 4">
            <a:extLst>
              <a:ext uri="{FF2B5EF4-FFF2-40B4-BE49-F238E27FC236}">
                <a16:creationId xmlns:a16="http://schemas.microsoft.com/office/drawing/2014/main" id="{3C6B2FCB-AC93-814F-B47F-ED8D9500F8A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ACB04991-33CD-C84F-B48B-71E825B0D027}"/>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3161618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C3A7D-12B7-5C46-B539-846809F7D7D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D94C12B-A788-A54E-9161-5DB59200B6A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E3B23BC-C59C-B54F-9F9D-E341A074D17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AED417-B202-6D44-93FF-93AFC4BB0B40}"/>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6" name="Fußzeilenplatzhalter 5">
            <a:extLst>
              <a:ext uri="{FF2B5EF4-FFF2-40B4-BE49-F238E27FC236}">
                <a16:creationId xmlns:a16="http://schemas.microsoft.com/office/drawing/2014/main" id="{409DF9AE-1467-EB41-A3F6-2FB57412CC7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8097BA0-6D16-A14B-8185-C8E9C2567DF5}"/>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556042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672C8-EE9B-844A-ADB7-10233671DEF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8238B60-FC8F-5F44-BB8A-A76BE98F2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37869C2-7856-AB44-82EF-A4974A13E88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2E3797B-3734-4F45-BFAC-6288E5A0C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0B5CF56-AAAF-E644-B366-A4B3E92C154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430824B-70FC-994F-9DEB-AB87937C19E0}"/>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8" name="Fußzeilenplatzhalter 7">
            <a:extLst>
              <a:ext uri="{FF2B5EF4-FFF2-40B4-BE49-F238E27FC236}">
                <a16:creationId xmlns:a16="http://schemas.microsoft.com/office/drawing/2014/main" id="{312C7BB7-5D64-9F47-897B-746C62A23F2C}"/>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BF91C86B-29AE-A64C-9017-17ED87E6693A}"/>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348031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3105D-A216-0A43-A698-A06B3AA0F3C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54B2293-8749-1B4E-84C7-075CC10B03B6}"/>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4" name="Fußzeilenplatzhalter 3">
            <a:extLst>
              <a:ext uri="{FF2B5EF4-FFF2-40B4-BE49-F238E27FC236}">
                <a16:creationId xmlns:a16="http://schemas.microsoft.com/office/drawing/2014/main" id="{ACF02B00-550D-8B45-AA0C-53A2D58A8626}"/>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CED5E8E2-5B5E-7848-BD99-675A9949EAA0}"/>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221110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0FA1E9B-D3AD-B04D-BC0A-A54F684D2220}"/>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3" name="Fußzeilenplatzhalter 2">
            <a:extLst>
              <a:ext uri="{FF2B5EF4-FFF2-40B4-BE49-F238E27FC236}">
                <a16:creationId xmlns:a16="http://schemas.microsoft.com/office/drawing/2014/main" id="{2B37CF63-6E71-5A4B-AD58-FEE93CA0E18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24503A44-D01A-9740-A670-D3CDCC630A64}"/>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142064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540CFD-126E-A941-B04F-77BF33A2339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C962382-DFDD-144B-8D64-1FB371724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A94A8DF-FC80-B642-B526-5A04D6E5B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0EE72D8-4400-A540-BA7F-29643E84122A}"/>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6" name="Fußzeilenplatzhalter 5">
            <a:extLst>
              <a:ext uri="{FF2B5EF4-FFF2-40B4-BE49-F238E27FC236}">
                <a16:creationId xmlns:a16="http://schemas.microsoft.com/office/drawing/2014/main" id="{27158B86-52CB-E246-8890-F396DB06D7A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E5ACCB2D-0F38-464E-8E8D-DEF507348973}"/>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534955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C2A76-1EF4-DC40-BD9C-22527B0B79D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76CD117-C621-5047-9F19-8933A3B29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86F8B97-6E04-AD4A-AAF1-50087ABB0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858CF58-EB31-524C-91E4-9B985DC61E99}"/>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6" name="Fußzeilenplatzhalter 5">
            <a:extLst>
              <a:ext uri="{FF2B5EF4-FFF2-40B4-BE49-F238E27FC236}">
                <a16:creationId xmlns:a16="http://schemas.microsoft.com/office/drawing/2014/main" id="{4FE83393-03BB-A64D-B81A-CDE8485924E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AB32788F-7BD7-9B4C-A606-B34F93B4BB04}"/>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247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A1BD3-BF03-1F41-8341-61D6CC95C1E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A596668-FDAC-434A-B602-045A81D95E6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F559389-F74A-4343-AA34-1418C70AA924}"/>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5" name="Fußzeilenplatzhalter 4">
            <a:extLst>
              <a:ext uri="{FF2B5EF4-FFF2-40B4-BE49-F238E27FC236}">
                <a16:creationId xmlns:a16="http://schemas.microsoft.com/office/drawing/2014/main" id="{6192F602-42E2-7A40-B8E7-14F27AA02D2C}"/>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BB50361-E411-EE44-812B-48A926F10018}"/>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1637556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6E5DE76-F8BA-CA46-A8ED-F979731CAC0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0B7AB3B-8931-0B41-BADF-B297092F880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B793B5-92AE-6A4E-9A35-64B5D53BCC0A}"/>
              </a:ext>
            </a:extLst>
          </p:cNvPr>
          <p:cNvSpPr>
            <a:spLocks noGrp="1"/>
          </p:cNvSpPr>
          <p:nvPr>
            <p:ph type="dt" sz="half" idx="10"/>
          </p:nvPr>
        </p:nvSpPr>
        <p:spPr>
          <a:xfrm>
            <a:off x="838200" y="6356350"/>
            <a:ext cx="2743200" cy="365125"/>
          </a:xfrm>
          <a:prstGeom prst="rect">
            <a:avLst/>
          </a:prstGeom>
        </p:spPr>
        <p:txBody>
          <a:bodyPr/>
          <a:lstStyle/>
          <a:p>
            <a:fld id="{CF408101-03B2-084A-8663-1AABB707F710}" type="datetimeFigureOut">
              <a:t>11/22/2021</a:t>
            </a:fld>
            <a:endParaRPr lang="de-DE"/>
          </a:p>
        </p:txBody>
      </p:sp>
      <p:sp>
        <p:nvSpPr>
          <p:cNvPr id="5" name="Fußzeilenplatzhalter 4">
            <a:extLst>
              <a:ext uri="{FF2B5EF4-FFF2-40B4-BE49-F238E27FC236}">
                <a16:creationId xmlns:a16="http://schemas.microsoft.com/office/drawing/2014/main" id="{710D7346-5CE1-0D42-B7EF-332B729FFE34}"/>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0179891-D053-D840-8452-88419D6A8CC4}"/>
              </a:ext>
            </a:extLst>
          </p:cNvPr>
          <p:cNvSpPr>
            <a:spLocks noGrp="1"/>
          </p:cNvSpPr>
          <p:nvPr>
            <p:ph type="sldNum" sz="quarter" idx="12"/>
          </p:nvPr>
        </p:nvSpPr>
        <p:spPr>
          <a:xfrm>
            <a:off x="8610600" y="6356350"/>
            <a:ext cx="2743200" cy="365125"/>
          </a:xfrm>
          <a:prstGeom prst="rect">
            <a:avLst/>
          </a:prstGeom>
        </p:spPr>
        <p:txBody>
          <a:bodyPr/>
          <a:lstStyle/>
          <a:p>
            <a:fld id="{5F9FB84E-1431-F640-98C0-CE7D94A84789}" type="slidenum">
              <a:t>‹#›</a:t>
            </a:fld>
            <a:endParaRPr lang="de-DE"/>
          </a:p>
        </p:txBody>
      </p:sp>
    </p:spTree>
    <p:extLst>
      <p:ext uri="{BB962C8B-B14F-4D97-AF65-F5344CB8AC3E}">
        <p14:creationId xmlns:p14="http://schemas.microsoft.com/office/powerpoint/2010/main" val="997329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1"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1" y="3602038"/>
            <a:ext cx="9144000" cy="1655762"/>
          </a:xfrm>
        </p:spPr>
        <p:txBody>
          <a:bodyPr/>
          <a:lstStyle>
            <a:lvl1pPr marL="0" indent="0" algn="ctr">
              <a:buNone/>
              <a:defRPr sz="2400"/>
            </a:lvl1pPr>
            <a:lvl2pPr marL="456743" indent="0" algn="ctr">
              <a:buNone/>
              <a:defRPr sz="2000"/>
            </a:lvl2pPr>
            <a:lvl3pPr marL="913486" indent="0" algn="ctr">
              <a:buNone/>
              <a:defRPr sz="1800"/>
            </a:lvl3pPr>
            <a:lvl4pPr marL="1370228" indent="0" algn="ctr">
              <a:buNone/>
              <a:defRPr sz="1600"/>
            </a:lvl4pPr>
            <a:lvl5pPr marL="1826971" indent="0" algn="ctr">
              <a:buNone/>
              <a:defRPr sz="1600"/>
            </a:lvl5pPr>
            <a:lvl6pPr marL="2283714" indent="0" algn="ctr">
              <a:buNone/>
              <a:defRPr sz="1600"/>
            </a:lvl6pPr>
            <a:lvl7pPr marL="2740457" indent="0" algn="ctr">
              <a:buNone/>
              <a:defRPr sz="1600"/>
            </a:lvl7pPr>
            <a:lvl8pPr marL="3197200" indent="0" algn="ctr">
              <a:buNone/>
              <a:defRPr sz="1600"/>
            </a:lvl8pPr>
            <a:lvl9pPr marL="3653942"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3AB04DF6-1164-4B53-BDE8-C2159FFBB409}" type="datetimeFigureOut">
              <a:rPr lang="nl-NL"/>
              <a:pPr>
                <a:defRPr/>
              </a:pPr>
              <a:t>22-11-2021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201DD3B-97B0-44A3-BD6F-0D7955795D16}" type="slidenum">
              <a:rPr lang="nl-NL"/>
              <a:pPr>
                <a:defRPr/>
              </a:pPr>
              <a:t>‹#›</a:t>
            </a:fld>
            <a:endParaRPr 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AB9A234D-D991-4689-946A-8A5429D92991}" type="datetimeFigureOut">
              <a:rPr lang="nl-NL"/>
              <a:pPr>
                <a:defRPr/>
              </a:pPr>
              <a:t>22-11-2021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2E24F1C-9367-47B9-A22B-6C5A801641BA}" type="slidenum">
              <a:rPr lang="nl-NL"/>
              <a:pPr>
                <a:defRPr/>
              </a:pPr>
              <a:t>‹#›</a:t>
            </a:fld>
            <a:endParaRPr lang="nl-N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40"/>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6743" indent="0">
              <a:buNone/>
              <a:defRPr sz="2000">
                <a:solidFill>
                  <a:schemeClr val="tx1">
                    <a:tint val="75000"/>
                  </a:schemeClr>
                </a:solidFill>
              </a:defRPr>
            </a:lvl2pPr>
            <a:lvl3pPr marL="913486" indent="0">
              <a:buNone/>
              <a:defRPr sz="1800">
                <a:solidFill>
                  <a:schemeClr val="tx1">
                    <a:tint val="75000"/>
                  </a:schemeClr>
                </a:solidFill>
              </a:defRPr>
            </a:lvl3pPr>
            <a:lvl4pPr marL="1370228" indent="0">
              <a:buNone/>
              <a:defRPr sz="1600">
                <a:solidFill>
                  <a:schemeClr val="tx1">
                    <a:tint val="75000"/>
                  </a:schemeClr>
                </a:solidFill>
              </a:defRPr>
            </a:lvl4pPr>
            <a:lvl5pPr marL="1826971" indent="0">
              <a:buNone/>
              <a:defRPr sz="1600">
                <a:solidFill>
                  <a:schemeClr val="tx1">
                    <a:tint val="75000"/>
                  </a:schemeClr>
                </a:solidFill>
              </a:defRPr>
            </a:lvl5pPr>
            <a:lvl6pPr marL="2283714" indent="0">
              <a:buNone/>
              <a:defRPr sz="1600">
                <a:solidFill>
                  <a:schemeClr val="tx1">
                    <a:tint val="75000"/>
                  </a:schemeClr>
                </a:solidFill>
              </a:defRPr>
            </a:lvl6pPr>
            <a:lvl7pPr marL="2740457" indent="0">
              <a:buNone/>
              <a:defRPr sz="1600">
                <a:solidFill>
                  <a:schemeClr val="tx1">
                    <a:tint val="75000"/>
                  </a:schemeClr>
                </a:solidFill>
              </a:defRPr>
            </a:lvl7pPr>
            <a:lvl8pPr marL="3197200" indent="0">
              <a:buNone/>
              <a:defRPr sz="1600">
                <a:solidFill>
                  <a:schemeClr val="tx1">
                    <a:tint val="75000"/>
                  </a:schemeClr>
                </a:solidFill>
              </a:defRPr>
            </a:lvl8pPr>
            <a:lvl9pPr marL="3653942"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894518EB-26AB-406A-BE4B-5FED2E55849E}" type="datetimeFigureOut">
              <a:rPr lang="nl-NL"/>
              <a:pPr>
                <a:defRPr/>
              </a:pPr>
              <a:t>22-11-2021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D0D1B80-8FBB-44F5-BD7D-1D628C57E9BB}" type="slidenum">
              <a:rPr lang="nl-NL"/>
              <a:pPr>
                <a:defRPr/>
              </a:pPr>
              <a:t>‹#›</a:t>
            </a:fld>
            <a:endParaRPr lang="nl-N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1F831936-964B-4F42-BA49-4915A08F1153}" type="datetimeFigureOut">
              <a:rPr lang="nl-NL"/>
              <a:pPr>
                <a:defRPr/>
              </a:pPr>
              <a:t>22-11-2021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5369AAA-E9A1-4C0A-A7F5-D48CAF8A6710}" type="slidenum">
              <a:rPr lang="nl-NL"/>
              <a:pPr>
                <a:defRPr/>
              </a:pPr>
              <a:t>‹#›</a:t>
            </a:fld>
            <a:endParaRPr lang="nl-N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70B49D3C-0D6A-47F0-85EE-0794761C7037}" type="datetimeFigureOut">
              <a:rPr lang="nl-NL"/>
              <a:pPr>
                <a:defRPr/>
              </a:pPr>
              <a:t>22-11-2021</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DA4009C9-4826-4E86-8626-1F73D03C7259}" type="slidenum">
              <a:rPr lang="nl-NL"/>
              <a:pPr>
                <a:defRPr/>
              </a:pPr>
              <a:t>‹#›</a:t>
            </a:fld>
            <a:endParaRPr lang="nl-N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p:cNvSpPr>
            <a:spLocks noGrp="1"/>
          </p:cNvSpPr>
          <p:nvPr>
            <p:ph type="dt" sz="half" idx="10"/>
          </p:nvPr>
        </p:nvSpPr>
        <p:spPr/>
        <p:txBody>
          <a:bodyPr/>
          <a:lstStyle>
            <a:lvl1pPr>
              <a:defRPr/>
            </a:lvl1pPr>
          </a:lstStyle>
          <a:p>
            <a:pPr>
              <a:defRPr/>
            </a:pPr>
            <a:fld id="{0BCBDE2B-1A1B-4650-A806-20681C0025D5}" type="datetimeFigureOut">
              <a:rPr lang="nl-NL"/>
              <a:pPr>
                <a:defRPr/>
              </a:pPr>
              <a:t>22-11-2021</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3A927383-9845-4117-BEF1-7CA0126B8F84}"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22.11.2021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1BFE2B38-E215-4C07-A8B9-0811C7C2EF5C}" type="datetimeFigureOut">
              <a:rPr lang="nl-NL"/>
              <a:pPr>
                <a:defRPr/>
              </a:pPr>
              <a:t>22-11-2021</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C7FC109A-FB16-4D2E-BB12-A1E339F3DDAE}" type="slidenum">
              <a:rPr lang="nl-NL"/>
              <a:pPr>
                <a:defRPr/>
              </a:pPr>
              <a:t>‹#›</a:t>
            </a:fld>
            <a:endParaRPr lang="nl-N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9" y="2057400"/>
            <a:ext cx="3932237" cy="3811588"/>
          </a:xfrm>
        </p:spPr>
        <p:txBody>
          <a:bodyPr/>
          <a:lstStyle>
            <a:lvl1pPr marL="0" indent="0">
              <a:buNone/>
              <a:defRPr sz="1600"/>
            </a:lvl1pPr>
            <a:lvl2pPr marL="456743" indent="0">
              <a:buNone/>
              <a:defRPr sz="1400"/>
            </a:lvl2pPr>
            <a:lvl3pPr marL="913486" indent="0">
              <a:buNone/>
              <a:defRPr sz="1200"/>
            </a:lvl3pPr>
            <a:lvl4pPr marL="1370228" indent="0">
              <a:buNone/>
              <a:defRPr sz="1000"/>
            </a:lvl4pPr>
            <a:lvl5pPr marL="1826971" indent="0">
              <a:buNone/>
              <a:defRPr sz="1000"/>
            </a:lvl5pPr>
            <a:lvl6pPr marL="2283714" indent="0">
              <a:buNone/>
              <a:defRPr sz="1000"/>
            </a:lvl6pPr>
            <a:lvl7pPr marL="2740457" indent="0">
              <a:buNone/>
              <a:defRPr sz="1000"/>
            </a:lvl7pPr>
            <a:lvl8pPr marL="3197200" indent="0">
              <a:buNone/>
              <a:defRPr sz="1000"/>
            </a:lvl8pPr>
            <a:lvl9pPr marL="3653942" indent="0">
              <a:buNone/>
              <a:defRPr sz="10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CB7E12DB-2ED2-47EB-8EE4-EC52CC54ABB1}" type="datetimeFigureOut">
              <a:rPr lang="nl-NL"/>
              <a:pPr>
                <a:defRPr/>
              </a:pPr>
              <a:t>22-11-2021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2DE5372-32EA-4C40-898B-121300778AFD}" type="slidenum">
              <a:rPr lang="nl-NL"/>
              <a:pPr>
                <a:defRPr/>
              </a:pPr>
              <a:t>‹#›</a:t>
            </a:fld>
            <a:endParaRPr lang="nl-N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9"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7"/>
            <a:ext cx="6172200" cy="4873625"/>
          </a:xfrm>
        </p:spPr>
        <p:txBody>
          <a:bodyPr rtlCol="0">
            <a:normAutofit/>
          </a:bodyPr>
          <a:lstStyle>
            <a:lvl1pPr marL="0" indent="0">
              <a:buNone/>
              <a:defRPr sz="3200"/>
            </a:lvl1pPr>
            <a:lvl2pPr marL="456743" indent="0">
              <a:buNone/>
              <a:defRPr sz="2800"/>
            </a:lvl2pPr>
            <a:lvl3pPr marL="913486" indent="0">
              <a:buNone/>
              <a:defRPr sz="2400"/>
            </a:lvl3pPr>
            <a:lvl4pPr marL="1370228" indent="0">
              <a:buNone/>
              <a:defRPr sz="2000"/>
            </a:lvl4pPr>
            <a:lvl5pPr marL="1826971" indent="0">
              <a:buNone/>
              <a:defRPr sz="2000"/>
            </a:lvl5pPr>
            <a:lvl6pPr marL="2283714" indent="0">
              <a:buNone/>
              <a:defRPr sz="2000"/>
            </a:lvl6pPr>
            <a:lvl7pPr marL="2740457" indent="0">
              <a:buNone/>
              <a:defRPr sz="2000"/>
            </a:lvl7pPr>
            <a:lvl8pPr marL="3197200" indent="0">
              <a:buNone/>
              <a:defRPr sz="2000"/>
            </a:lvl8pPr>
            <a:lvl9pPr marL="3653942" indent="0">
              <a:buNone/>
              <a:defRPr sz="2000"/>
            </a:lvl9pPr>
          </a:lstStyle>
          <a:p>
            <a:pPr lvl="0"/>
            <a:endParaRPr lang="nl-NL" noProof="0"/>
          </a:p>
        </p:txBody>
      </p:sp>
      <p:sp>
        <p:nvSpPr>
          <p:cNvPr id="4" name="Tijdelijke aanduiding voor tekst 3"/>
          <p:cNvSpPr>
            <a:spLocks noGrp="1"/>
          </p:cNvSpPr>
          <p:nvPr>
            <p:ph type="body" sz="half" idx="2"/>
          </p:nvPr>
        </p:nvSpPr>
        <p:spPr>
          <a:xfrm>
            <a:off x="839789" y="2057400"/>
            <a:ext cx="3932237" cy="3811588"/>
          </a:xfrm>
        </p:spPr>
        <p:txBody>
          <a:bodyPr/>
          <a:lstStyle>
            <a:lvl1pPr marL="0" indent="0">
              <a:buNone/>
              <a:defRPr sz="1600"/>
            </a:lvl1pPr>
            <a:lvl2pPr marL="456743" indent="0">
              <a:buNone/>
              <a:defRPr sz="1400"/>
            </a:lvl2pPr>
            <a:lvl3pPr marL="913486" indent="0">
              <a:buNone/>
              <a:defRPr sz="1200"/>
            </a:lvl3pPr>
            <a:lvl4pPr marL="1370228" indent="0">
              <a:buNone/>
              <a:defRPr sz="1000"/>
            </a:lvl4pPr>
            <a:lvl5pPr marL="1826971" indent="0">
              <a:buNone/>
              <a:defRPr sz="1000"/>
            </a:lvl5pPr>
            <a:lvl6pPr marL="2283714" indent="0">
              <a:buNone/>
              <a:defRPr sz="1000"/>
            </a:lvl6pPr>
            <a:lvl7pPr marL="2740457" indent="0">
              <a:buNone/>
              <a:defRPr sz="1000"/>
            </a:lvl7pPr>
            <a:lvl8pPr marL="3197200" indent="0">
              <a:buNone/>
              <a:defRPr sz="1000"/>
            </a:lvl8pPr>
            <a:lvl9pPr marL="3653942" indent="0">
              <a:buNone/>
              <a:defRPr sz="10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70683AA6-E82B-4A0E-A970-1F9FBB92860A}" type="datetimeFigureOut">
              <a:rPr lang="nl-NL"/>
              <a:pPr>
                <a:defRPr/>
              </a:pPr>
              <a:t>22-11-2021</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E68FE77-1BEC-4925-B3E2-20C53424DB20}" type="slidenum">
              <a:rPr lang="nl-NL"/>
              <a:pPr>
                <a:defRPr/>
              </a:pPr>
              <a:t>‹#›</a:t>
            </a:fld>
            <a:endParaRPr lang="nl-N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D73CD6E-0F56-4A45-8EE2-92FC63D58BD9}" type="datetimeFigureOut">
              <a:rPr lang="nl-NL"/>
              <a:pPr>
                <a:defRPr/>
              </a:pPr>
              <a:t>22-11-2021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8B0D86C-5B64-4541-8B35-BCDF1B8945EB}" type="slidenum">
              <a:rPr lang="nl-NL"/>
              <a:pPr>
                <a:defRPr/>
              </a:pPr>
              <a:t>‹#›</a:t>
            </a:fld>
            <a:endParaRPr lang="nl-N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4A59DB6-8E56-49B4-B984-C6796443AEDA}" type="datetimeFigureOut">
              <a:rPr lang="nl-NL"/>
              <a:pPr>
                <a:defRPr/>
              </a:pPr>
              <a:t>22-11-2021</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2D45FB5-DE0E-40E1-BC06-61F27435E0A8}" type="slidenum">
              <a:rPr lang="nl-NL"/>
              <a:pPr>
                <a:defRPr/>
              </a:pPr>
              <a:t>‹#›</a:t>
            </a:fld>
            <a:endParaRPr lang="nl-N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 Dia met 2 kolommen">
    <p:spTree>
      <p:nvGrpSpPr>
        <p:cNvPr id="1" name=""/>
        <p:cNvGrpSpPr/>
        <p:nvPr/>
      </p:nvGrpSpPr>
      <p:grpSpPr>
        <a:xfrm>
          <a:off x="0" y="0"/>
          <a:ext cx="0" cy="0"/>
          <a:chOff x="0" y="0"/>
          <a:chExt cx="0" cy="0"/>
        </a:xfrm>
      </p:grpSpPr>
      <p:pic>
        <p:nvPicPr>
          <p:cNvPr id="6" name="Afbeelding 16"/>
          <p:cNvPicPr>
            <a:picLocks noChangeAspect="1"/>
          </p:cNvPicPr>
          <p:nvPr userDrawn="1"/>
        </p:nvPicPr>
        <p:blipFill>
          <a:blip r:embed="rId2"/>
          <a:srcRect l="-170049" t="-11456" r="12859" b="13263"/>
          <a:stretch>
            <a:fillRect/>
          </a:stretch>
        </p:blipFill>
        <p:spPr bwMode="auto">
          <a:xfrm>
            <a:off x="0" y="0"/>
            <a:ext cx="12192000" cy="6858000"/>
          </a:xfrm>
          <a:prstGeom prst="rect">
            <a:avLst/>
          </a:prstGeom>
          <a:noFill/>
          <a:ln w="9525">
            <a:noFill/>
            <a:miter lim="800000"/>
            <a:headEnd/>
            <a:tailEnd/>
          </a:ln>
        </p:spPr>
      </p:pic>
      <p:sp>
        <p:nvSpPr>
          <p:cNvPr id="10" name="Tijdelijke aanduiding voor titel 1"/>
          <p:cNvSpPr>
            <a:spLocks noGrp="1"/>
          </p:cNvSpPr>
          <p:nvPr>
            <p:ph type="title"/>
          </p:nvPr>
        </p:nvSpPr>
        <p:spPr>
          <a:xfrm>
            <a:off x="900000" y="900000"/>
            <a:ext cx="10393200" cy="900000"/>
          </a:xfrm>
          <a:prstGeom prst="rect">
            <a:avLst/>
          </a:prstGeom>
        </p:spPr>
        <p:txBody>
          <a:bodyPr lIns="0" tIns="0" rIns="0" bIns="0" rtlCol="0">
            <a:normAutofit/>
          </a:bodyPr>
          <a:lstStyle>
            <a:lvl1pPr>
              <a:lnSpc>
                <a:spcPts val="2797"/>
              </a:lnSpc>
              <a:defRPr sz="2800"/>
            </a:lvl1pPr>
          </a:lstStyle>
          <a:p>
            <a:r>
              <a:rPr lang="de-DE"/>
              <a:t>Titelmasterformat durch Klicken bearbeiten</a:t>
            </a:r>
            <a:endParaRPr lang="nl-NL"/>
          </a:p>
        </p:txBody>
      </p:sp>
      <p:sp>
        <p:nvSpPr>
          <p:cNvPr id="11" name="Tijdelijke aanduiding voor tekst 2"/>
          <p:cNvSpPr>
            <a:spLocks noGrp="1"/>
          </p:cNvSpPr>
          <p:nvPr>
            <p:ph type="body" sz="quarter" idx="11"/>
          </p:nvPr>
        </p:nvSpPr>
        <p:spPr>
          <a:xfrm>
            <a:off x="900000" y="1908000"/>
            <a:ext cx="4860000" cy="900000"/>
          </a:xfrm>
        </p:spPr>
        <p:txBody>
          <a:bodyPr>
            <a:normAutofit/>
          </a:bodyPr>
          <a:lstStyle>
            <a:lvl1pPr marL="0" marR="0" indent="0" algn="l" defTabSz="913463" rtl="0" eaLnBrk="1" fontAlgn="auto" latinLnBrk="0" hangingPunct="1">
              <a:lnSpc>
                <a:spcPts val="2098"/>
              </a:lnSpc>
              <a:spcBef>
                <a:spcPts val="0"/>
              </a:spcBef>
              <a:spcAft>
                <a:spcPts val="0"/>
              </a:spcAft>
              <a:buClrTx/>
              <a:buSzTx/>
              <a:buFont typeface="Arial" panose="020B0604020202020204" pitchFamily="34" charset="0"/>
              <a:buNone/>
              <a:tabLst/>
              <a:defRPr sz="1400" b="1">
                <a:solidFill>
                  <a:schemeClr val="tx1">
                    <a:lumMod val="65000"/>
                    <a:lumOff val="35000"/>
                  </a:schemeClr>
                </a:solidFill>
              </a:defRPr>
            </a:lvl1pPr>
          </a:lstStyle>
          <a:p>
            <a:pPr lvl="0"/>
            <a:r>
              <a:rPr lang="de-DE"/>
              <a:t>Textmasterformate durch Klicken bearbeiten</a:t>
            </a:r>
          </a:p>
        </p:txBody>
      </p:sp>
      <p:sp>
        <p:nvSpPr>
          <p:cNvPr id="12" name="Ondertitel 2"/>
          <p:cNvSpPr>
            <a:spLocks noGrp="1"/>
          </p:cNvSpPr>
          <p:nvPr>
            <p:ph type="subTitle" idx="1"/>
          </p:nvPr>
        </p:nvSpPr>
        <p:spPr>
          <a:xfrm>
            <a:off x="900000" y="3095999"/>
            <a:ext cx="4860000" cy="2520000"/>
          </a:xfrm>
        </p:spPr>
        <p:txBody>
          <a:bodyPr>
            <a:normAutofit/>
          </a:bodyPr>
          <a:lstStyle>
            <a:lvl1pPr marL="0" marR="0" indent="0" algn="l" defTabSz="913463" rtl="0" eaLnBrk="1" fontAlgn="auto" latinLnBrk="0" hangingPunct="1">
              <a:lnSpc>
                <a:spcPts val="2098"/>
              </a:lnSpc>
              <a:spcBef>
                <a:spcPts val="500"/>
              </a:spcBef>
              <a:spcAft>
                <a:spcPts val="0"/>
              </a:spcAft>
              <a:buClr>
                <a:srgbClr val="52AE32"/>
              </a:buClr>
              <a:buSzTx/>
              <a:buFont typeface="Arial" panose="020B0604020202020204" pitchFamily="34" charset="0"/>
              <a:buNone/>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685097"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141828"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598560"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055292"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2022"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6pPr>
            <a:lvl7pPr marL="2740388" indent="0" algn="ctr">
              <a:buNone/>
              <a:defRPr sz="1600"/>
            </a:lvl7pPr>
            <a:lvl8pPr marL="3197120" indent="0" algn="ctr">
              <a:buNone/>
              <a:defRPr sz="1600"/>
            </a:lvl8pPr>
            <a:lvl9pPr marL="3653851" indent="0" algn="ctr">
              <a:buNone/>
              <a:defRPr sz="1600"/>
            </a:lvl9pPr>
          </a:lstStyle>
          <a:p>
            <a:pPr lvl="0"/>
            <a:r>
              <a:rPr lang="de-DE" noProof="0"/>
              <a:t>Formatvorlage des Untertitelmasters durch Klicken bearbeiten</a:t>
            </a:r>
            <a:endParaRPr lang="nl-NL" noProof="0"/>
          </a:p>
        </p:txBody>
      </p:sp>
      <p:sp>
        <p:nvSpPr>
          <p:cNvPr id="14" name="Tijdelijke aanduiding voor tekst 2"/>
          <p:cNvSpPr>
            <a:spLocks noGrp="1"/>
          </p:cNvSpPr>
          <p:nvPr>
            <p:ph type="body" sz="quarter" idx="12"/>
          </p:nvPr>
        </p:nvSpPr>
        <p:spPr>
          <a:xfrm>
            <a:off x="6433200" y="1907999"/>
            <a:ext cx="4860000" cy="3708000"/>
          </a:xfrm>
        </p:spPr>
        <p:txBody>
          <a:bodyPr>
            <a:normAutofit/>
          </a:bodyPr>
          <a:lstStyle>
            <a:lvl1pPr marL="0" marR="0" indent="0" algn="l" defTabSz="913463" rtl="0" eaLnBrk="1" fontAlgn="auto" latinLnBrk="0" hangingPunct="1">
              <a:lnSpc>
                <a:spcPts val="2098"/>
              </a:lnSpc>
              <a:spcBef>
                <a:spcPts val="500"/>
              </a:spcBef>
              <a:spcAft>
                <a:spcPts val="0"/>
              </a:spcAft>
              <a:buClr>
                <a:srgbClr val="52AE32"/>
              </a:buClr>
              <a:buSzTx/>
              <a:buFont typeface="Arial" panose="020B0604020202020204" pitchFamily="34" charset="0"/>
              <a:buNone/>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685097"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1141828"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598560"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2055292"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2512022" marR="0" indent="-228365" algn="l" defTabSz="913463" rtl="0" eaLnBrk="1" fontAlgn="auto" latinLnBrk="0" hangingPunct="1">
              <a:lnSpc>
                <a:spcPct val="90000"/>
              </a:lnSpc>
              <a:spcBef>
                <a:spcPts val="500"/>
              </a:spcBef>
              <a:spcAft>
                <a:spcPts val="0"/>
              </a:spcAft>
              <a:buClr>
                <a:srgbClr val="52AE32"/>
              </a:buClr>
              <a:buSzTx/>
              <a:buFont typeface="Arial" panose="020B0604020202020204" pitchFamily="34" charset="0"/>
              <a:buChar char="•"/>
              <a:tabLst/>
              <a:defRPr sz="1400" b="0" i="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6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nl-NL" noProof="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22.11.2021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22.11.2021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22.11.2021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2.jpeg"/><Relationship Id="rId2" Type="http://schemas.openxmlformats.org/officeDocument/2006/relationships/slideLayout" Target="../slideLayouts/slideLayout24.xml"/><Relationship Id="rId16"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0.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22.11.2021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echteck 49">
            <a:extLst>
              <a:ext uri="{FF2B5EF4-FFF2-40B4-BE49-F238E27FC236}">
                <a16:creationId xmlns:a16="http://schemas.microsoft.com/office/drawing/2014/main" id="{3ABFA077-B452-984C-8C92-A3C844F848AA}"/>
              </a:ext>
            </a:extLst>
          </p:cNvPr>
          <p:cNvSpPr/>
          <p:nvPr userDrawn="1"/>
        </p:nvSpPr>
        <p:spPr>
          <a:xfrm>
            <a:off x="0" y="160396"/>
            <a:ext cx="2349190" cy="185854"/>
          </a:xfrm>
          <a:prstGeom prst="rect">
            <a:avLst/>
          </a:prstGeom>
          <a:solidFill>
            <a:srgbClr val="7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439D00DC-BDB5-854C-868D-EFD36660920A}"/>
              </a:ext>
            </a:extLst>
          </p:cNvPr>
          <p:cNvSpPr/>
          <p:nvPr userDrawn="1"/>
        </p:nvSpPr>
        <p:spPr>
          <a:xfrm rot="16200000">
            <a:off x="10896614" y="264349"/>
            <a:ext cx="1559735" cy="1031037"/>
          </a:xfrm>
          <a:prstGeom prst="rect">
            <a:avLst/>
          </a:prstGeom>
          <a:solidFill>
            <a:srgbClr val="7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28C7C61-A0DF-FF4E-A619-455938A503B2}"/>
              </a:ext>
            </a:extLst>
          </p:cNvPr>
          <p:cNvSpPr/>
          <p:nvPr userDrawn="1"/>
        </p:nvSpPr>
        <p:spPr>
          <a:xfrm>
            <a:off x="10632265" y="0"/>
            <a:ext cx="1559735" cy="1031037"/>
          </a:xfrm>
          <a:prstGeom prst="rect">
            <a:avLst/>
          </a:prstGeom>
          <a:solidFill>
            <a:srgbClr val="7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14C77684-427E-F841-8187-6826845E6B99}"/>
              </a:ext>
            </a:extLst>
          </p:cNvPr>
          <p:cNvSpPr/>
          <p:nvPr userDrawn="1"/>
        </p:nvSpPr>
        <p:spPr>
          <a:xfrm>
            <a:off x="10860000" y="0"/>
            <a:ext cx="1332000" cy="1332000"/>
          </a:xfrm>
          <a:prstGeom prst="rect">
            <a:avLst/>
          </a:prstGeom>
          <a:solidFill>
            <a:srgbClr val="15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platzhalter 1">
            <a:extLst>
              <a:ext uri="{FF2B5EF4-FFF2-40B4-BE49-F238E27FC236}">
                <a16:creationId xmlns:a16="http://schemas.microsoft.com/office/drawing/2014/main" id="{6CBDB30E-78FD-A346-A7DC-AFCD24BD795F}"/>
              </a:ext>
            </a:extLst>
          </p:cNvPr>
          <p:cNvSpPr>
            <a:spLocks noGrp="1"/>
          </p:cNvSpPr>
          <p:nvPr>
            <p:ph type="title"/>
          </p:nvPr>
        </p:nvSpPr>
        <p:spPr>
          <a:xfrm>
            <a:off x="838200" y="541490"/>
            <a:ext cx="9243349" cy="1149198"/>
          </a:xfrm>
          <a:prstGeom prst="rect">
            <a:avLst/>
          </a:prstGeom>
        </p:spPr>
        <p:txBody>
          <a:bodyPr vert="horz" lIns="91440" tIns="45720" rIns="91440" bIns="45720" rtlCol="0" anchor="ctr">
            <a:normAutofit/>
          </a:bodyPr>
          <a:lstStyle/>
          <a:p>
            <a:r>
              <a:rPr lang="de-DE"/>
              <a:t>Mastertitelformat bearbeiten</a:t>
            </a:r>
          </a:p>
        </p:txBody>
      </p:sp>
      <p:sp>
        <p:nvSpPr>
          <p:cNvPr id="10" name="Textplatzhalter 2">
            <a:extLst>
              <a:ext uri="{FF2B5EF4-FFF2-40B4-BE49-F238E27FC236}">
                <a16:creationId xmlns:a16="http://schemas.microsoft.com/office/drawing/2014/main" id="{0F3079FD-95D2-CE43-A7FA-F93DB9478589}"/>
              </a:ext>
            </a:extLst>
          </p:cNvPr>
          <p:cNvSpPr>
            <a:spLocks noGrp="1"/>
          </p:cNvSpPr>
          <p:nvPr>
            <p:ph type="body" idx="1"/>
          </p:nvPr>
        </p:nvSpPr>
        <p:spPr>
          <a:xfrm>
            <a:off x="838200" y="1825625"/>
            <a:ext cx="10383982" cy="4046404"/>
          </a:xfrm>
          <a:prstGeom prst="rect">
            <a:avLst/>
          </a:prstGeom>
        </p:spPr>
        <p:txBody>
          <a:bodyPr vert="horz" lIns="9000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7" name="Grafik 16">
            <a:extLst>
              <a:ext uri="{FF2B5EF4-FFF2-40B4-BE49-F238E27FC236}">
                <a16:creationId xmlns:a16="http://schemas.microsoft.com/office/drawing/2014/main" id="{F839FA2A-2583-D44E-A24D-6A81072E365F}"/>
              </a:ext>
            </a:extLst>
          </p:cNvPr>
          <p:cNvPicPr>
            <a:picLocks noChangeAspect="1"/>
          </p:cNvPicPr>
          <p:nvPr userDrawn="1"/>
        </p:nvPicPr>
        <p:blipFill>
          <a:blip r:embed="rId13"/>
          <a:stretch>
            <a:fillRect/>
          </a:stretch>
        </p:blipFill>
        <p:spPr>
          <a:xfrm>
            <a:off x="10273605" y="6100565"/>
            <a:ext cx="1607493" cy="504000"/>
          </a:xfrm>
          <a:prstGeom prst="rect">
            <a:avLst/>
          </a:prstGeom>
        </p:spPr>
      </p:pic>
      <p:pic>
        <p:nvPicPr>
          <p:cNvPr id="3" name="Grafik 2">
            <a:extLst>
              <a:ext uri="{FF2B5EF4-FFF2-40B4-BE49-F238E27FC236}">
                <a16:creationId xmlns:a16="http://schemas.microsoft.com/office/drawing/2014/main" id="{3B52C1E2-41BD-5A47-827B-70DFF4CC3E65}"/>
              </a:ext>
            </a:extLst>
          </p:cNvPr>
          <p:cNvPicPr>
            <a:picLocks noChangeAspect="1"/>
          </p:cNvPicPr>
          <p:nvPr userDrawn="1"/>
        </p:nvPicPr>
        <p:blipFill>
          <a:blip r:embed="rId14"/>
          <a:stretch>
            <a:fillRect/>
          </a:stretch>
        </p:blipFill>
        <p:spPr>
          <a:xfrm>
            <a:off x="9457241" y="6063826"/>
            <a:ext cx="504000" cy="504000"/>
          </a:xfrm>
          <a:prstGeom prst="rect">
            <a:avLst/>
          </a:prstGeom>
        </p:spPr>
      </p:pic>
      <p:pic>
        <p:nvPicPr>
          <p:cNvPr id="14" name="Grafik 13">
            <a:extLst>
              <a:ext uri="{FF2B5EF4-FFF2-40B4-BE49-F238E27FC236}">
                <a16:creationId xmlns:a16="http://schemas.microsoft.com/office/drawing/2014/main" id="{1860562B-77D1-314E-A796-EEEE37E1482B}"/>
              </a:ext>
            </a:extLst>
          </p:cNvPr>
          <p:cNvPicPr>
            <a:picLocks noChangeAspect="1"/>
          </p:cNvPicPr>
          <p:nvPr userDrawn="1"/>
        </p:nvPicPr>
        <p:blipFill>
          <a:blip r:embed="rId15"/>
          <a:stretch>
            <a:fillRect/>
          </a:stretch>
        </p:blipFill>
        <p:spPr>
          <a:xfrm>
            <a:off x="11051365" y="253435"/>
            <a:ext cx="929680" cy="777009"/>
          </a:xfrm>
          <a:prstGeom prst="rect">
            <a:avLst/>
          </a:prstGeom>
        </p:spPr>
      </p:pic>
      <p:sp>
        <p:nvSpPr>
          <p:cNvPr id="39" name="Rechteck 38">
            <a:extLst>
              <a:ext uri="{FF2B5EF4-FFF2-40B4-BE49-F238E27FC236}">
                <a16:creationId xmlns:a16="http://schemas.microsoft.com/office/drawing/2014/main" id="{1795CB62-1C1C-4340-8F3E-68C776B52FBC}"/>
              </a:ext>
            </a:extLst>
          </p:cNvPr>
          <p:cNvSpPr/>
          <p:nvPr userDrawn="1"/>
        </p:nvSpPr>
        <p:spPr>
          <a:xfrm>
            <a:off x="0" y="6567826"/>
            <a:ext cx="7436244" cy="268658"/>
          </a:xfrm>
          <a:prstGeom prst="rect">
            <a:avLst/>
          </a:prstGeom>
          <a:solidFill>
            <a:srgbClr val="15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474E408B-FA51-484E-9318-B820B2034E48}"/>
              </a:ext>
            </a:extLst>
          </p:cNvPr>
          <p:cNvSpPr/>
          <p:nvPr userDrawn="1"/>
        </p:nvSpPr>
        <p:spPr>
          <a:xfrm>
            <a:off x="0" y="6712411"/>
            <a:ext cx="7747146" cy="141891"/>
          </a:xfrm>
          <a:prstGeom prst="rect">
            <a:avLst/>
          </a:prstGeom>
          <a:solidFill>
            <a:srgbClr val="7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DCD6A4E5-12B4-8643-B613-0F8060B0B541}"/>
              </a:ext>
            </a:extLst>
          </p:cNvPr>
          <p:cNvSpPr/>
          <p:nvPr userDrawn="1"/>
        </p:nvSpPr>
        <p:spPr>
          <a:xfrm>
            <a:off x="0" y="0"/>
            <a:ext cx="2661424" cy="185854"/>
          </a:xfrm>
          <a:prstGeom prst="rect">
            <a:avLst/>
          </a:prstGeom>
          <a:solidFill>
            <a:srgbClr val="15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9DC2BD9-407A-419F-8544-467034E32FA8}"/>
              </a:ext>
            </a:extLst>
          </p:cNvPr>
          <p:cNvPicPr>
            <a:picLocks noChangeAspect="1"/>
          </p:cNvPicPr>
          <p:nvPr userDrawn="1"/>
        </p:nvPicPr>
        <p:blipFill>
          <a:blip r:embed="rId16"/>
          <a:stretch>
            <a:fillRect/>
          </a:stretch>
        </p:blipFill>
        <p:spPr>
          <a:xfrm>
            <a:off x="7334208" y="6137919"/>
            <a:ext cx="1810669" cy="499915"/>
          </a:xfrm>
          <a:prstGeom prst="rect">
            <a:avLst/>
          </a:prstGeom>
        </p:spPr>
      </p:pic>
    </p:spTree>
    <p:extLst>
      <p:ext uri="{BB962C8B-B14F-4D97-AF65-F5344CB8AC3E}">
        <p14:creationId xmlns:p14="http://schemas.microsoft.com/office/powerpoint/2010/main" val="3121827249"/>
      </p:ext>
    </p:extLst>
  </p:cSld>
  <p:clrMap bg1="lt1" tx1="dk1" bg2="lt2" tx2="dk2" accent1="accent1" accent2="accent2" accent3="accent3" accent4="accent4" accent5="accent5" accent6="accent6" hlink="hlink" folHlink="folHlink"/>
  <p:sldLayoutIdLst>
    <p:sldLayoutId id="2147483696"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i="0" kern="1200">
          <a:solidFill>
            <a:schemeClr val="tx1"/>
          </a:solidFill>
          <a:latin typeface="Ubuntu" panose="020B0504030602030204" pitchFamily="34" charset="0"/>
          <a:ea typeface="Source Sans Pro" panose="020B0503030403020204" pitchFamily="34" charset="0"/>
          <a:cs typeface="Poppins SemiBold" pitchFamily="2" charset="77"/>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BBA483-B8D1-2749-86C7-AD580737A555}"/>
              </a:ext>
            </a:extLst>
          </p:cNvPr>
          <p:cNvSpPr>
            <a:spLocks noGrp="1"/>
          </p:cNvSpPr>
          <p:nvPr>
            <p:ph type="title"/>
          </p:nvPr>
        </p:nvSpPr>
        <p:spPr>
          <a:xfrm>
            <a:off x="838200" y="365125"/>
            <a:ext cx="9198685"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377A662-D5E5-9640-8A98-0697548C0F67}"/>
              </a:ext>
            </a:extLst>
          </p:cNvPr>
          <p:cNvSpPr>
            <a:spLocks noGrp="1"/>
          </p:cNvSpPr>
          <p:nvPr>
            <p:ph type="body" idx="1"/>
          </p:nvPr>
        </p:nvSpPr>
        <p:spPr>
          <a:xfrm>
            <a:off x="838200" y="1825625"/>
            <a:ext cx="919868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73CB3584-7500-AE4B-BC93-9F06A6F9056C}"/>
              </a:ext>
            </a:extLst>
          </p:cNvPr>
          <p:cNvSpPr/>
          <p:nvPr userDrawn="1"/>
        </p:nvSpPr>
        <p:spPr>
          <a:xfrm>
            <a:off x="10991850" y="0"/>
            <a:ext cx="1200151" cy="4212237"/>
          </a:xfrm>
          <a:prstGeom prst="rect">
            <a:avLst/>
          </a:prstGeom>
          <a:solidFill>
            <a:srgbClr val="7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B35D59AD-4FBE-554B-9196-7DE0FAEB9418}"/>
              </a:ext>
            </a:extLst>
          </p:cNvPr>
          <p:cNvSpPr/>
          <p:nvPr userDrawn="1"/>
        </p:nvSpPr>
        <p:spPr>
          <a:xfrm>
            <a:off x="10487891" y="0"/>
            <a:ext cx="1055594" cy="3247949"/>
          </a:xfrm>
          <a:prstGeom prst="rect">
            <a:avLst/>
          </a:prstGeom>
          <a:solidFill>
            <a:srgbClr val="15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3">
            <a:extLst>
              <a:ext uri="{FF2B5EF4-FFF2-40B4-BE49-F238E27FC236}">
                <a16:creationId xmlns:a16="http://schemas.microsoft.com/office/drawing/2014/main" id="{E2BEE6DE-D70C-1541-9CFF-5477B2E613E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21690" y="5023450"/>
            <a:ext cx="887699" cy="47588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8C45680E-8D79-0843-8F28-206669D5498A}"/>
              </a:ext>
            </a:extLst>
          </p:cNvPr>
          <p:cNvPicPr>
            <a:picLocks noChangeAspect="1"/>
          </p:cNvPicPr>
          <p:nvPr userDrawn="1"/>
        </p:nvPicPr>
        <p:blipFill>
          <a:blip r:embed="rId14"/>
          <a:stretch>
            <a:fillRect/>
          </a:stretch>
        </p:blipFill>
        <p:spPr>
          <a:xfrm>
            <a:off x="11044011" y="6380625"/>
            <a:ext cx="1042988" cy="327010"/>
          </a:xfrm>
          <a:prstGeom prst="rect">
            <a:avLst/>
          </a:prstGeom>
        </p:spPr>
      </p:pic>
      <p:pic>
        <p:nvPicPr>
          <p:cNvPr id="12" name="Grafik 11" descr="Ein Bild, das Zeichnung enthält.&#10;&#10;Automatisch generierte Beschreibung">
            <a:extLst>
              <a:ext uri="{FF2B5EF4-FFF2-40B4-BE49-F238E27FC236}">
                <a16:creationId xmlns:a16="http://schemas.microsoft.com/office/drawing/2014/main" id="{69B31A3F-9F8E-9146-B574-BB53A938BFF1}"/>
              </a:ext>
            </a:extLst>
          </p:cNvPr>
          <p:cNvPicPr>
            <a:picLocks noChangeAspect="1"/>
          </p:cNvPicPr>
          <p:nvPr userDrawn="1"/>
        </p:nvPicPr>
        <p:blipFill>
          <a:blip r:embed="rId15"/>
          <a:stretch>
            <a:fillRect/>
          </a:stretch>
        </p:blipFill>
        <p:spPr>
          <a:xfrm>
            <a:off x="11339211" y="4354150"/>
            <a:ext cx="452585" cy="475879"/>
          </a:xfrm>
          <a:prstGeom prst="rect">
            <a:avLst/>
          </a:prstGeom>
        </p:spPr>
      </p:pic>
      <p:pic>
        <p:nvPicPr>
          <p:cNvPr id="13" name="Grafik 12">
            <a:extLst>
              <a:ext uri="{FF2B5EF4-FFF2-40B4-BE49-F238E27FC236}">
                <a16:creationId xmlns:a16="http://schemas.microsoft.com/office/drawing/2014/main" id="{33D23684-FB93-054D-AAC6-779F860B3C0A}"/>
              </a:ext>
            </a:extLst>
          </p:cNvPr>
          <p:cNvPicPr>
            <a:picLocks noChangeAspect="1"/>
          </p:cNvPicPr>
          <p:nvPr userDrawn="1"/>
        </p:nvPicPr>
        <p:blipFill>
          <a:blip r:embed="rId16"/>
          <a:stretch>
            <a:fillRect/>
          </a:stretch>
        </p:blipFill>
        <p:spPr>
          <a:xfrm>
            <a:off x="10605897" y="150365"/>
            <a:ext cx="771906" cy="569634"/>
          </a:xfrm>
          <a:prstGeom prst="rect">
            <a:avLst/>
          </a:prstGeom>
        </p:spPr>
      </p:pic>
      <p:pic>
        <p:nvPicPr>
          <p:cNvPr id="14" name="Grafik 13" descr="Ein Bild, das Text, ClipArt enthält.&#10;&#10;Automatisch generierte Beschreibung">
            <a:extLst>
              <a:ext uri="{FF2B5EF4-FFF2-40B4-BE49-F238E27FC236}">
                <a16:creationId xmlns:a16="http://schemas.microsoft.com/office/drawing/2014/main" id="{FB8B5912-7F2E-9B48-875A-BF7FA86367A7}"/>
              </a:ext>
            </a:extLst>
          </p:cNvPr>
          <p:cNvPicPr>
            <a:picLocks noChangeAspect="1"/>
          </p:cNvPicPr>
          <p:nvPr userDrawn="1"/>
        </p:nvPicPr>
        <p:blipFill>
          <a:blip r:embed="rId17"/>
          <a:stretch>
            <a:fillRect/>
          </a:stretch>
        </p:blipFill>
        <p:spPr>
          <a:xfrm>
            <a:off x="11274652" y="5692751"/>
            <a:ext cx="537666" cy="546068"/>
          </a:xfrm>
          <a:prstGeom prst="rect">
            <a:avLst/>
          </a:prstGeom>
        </p:spPr>
      </p:pic>
    </p:spTree>
    <p:extLst>
      <p:ext uri="{BB962C8B-B14F-4D97-AF65-F5344CB8AC3E}">
        <p14:creationId xmlns:p14="http://schemas.microsoft.com/office/powerpoint/2010/main" val="2773132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914" y="365126"/>
            <a:ext cx="10514173" cy="132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stijl te bewerken</a:t>
            </a:r>
          </a:p>
        </p:txBody>
      </p:sp>
      <p:sp>
        <p:nvSpPr>
          <p:cNvPr id="1027" name="Tijdelijke aanduiding voor tekst 2"/>
          <p:cNvSpPr>
            <a:spLocks noGrp="1"/>
          </p:cNvSpPr>
          <p:nvPr>
            <p:ph type="body" idx="1"/>
          </p:nvPr>
        </p:nvSpPr>
        <p:spPr bwMode="auto">
          <a:xfrm>
            <a:off x="838914" y="1825625"/>
            <a:ext cx="1051417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915" y="6356351"/>
            <a:ext cx="2741931"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D998AED-CF5C-4719-B04F-0FD03C5F69A9}" type="datetimeFigureOut">
              <a:rPr lang="nl-NL"/>
              <a:pPr>
                <a:defRPr/>
              </a:pPr>
              <a:t>22-11-2021</a:t>
            </a:fld>
            <a:endParaRPr lang="nl-NL"/>
          </a:p>
        </p:txBody>
      </p:sp>
      <p:sp>
        <p:nvSpPr>
          <p:cNvPr id="5" name="Tijdelijke aanduiding voor voettekst 4"/>
          <p:cNvSpPr>
            <a:spLocks noGrp="1"/>
          </p:cNvSpPr>
          <p:nvPr>
            <p:ph type="ftr" sz="quarter" idx="3"/>
          </p:nvPr>
        </p:nvSpPr>
        <p:spPr>
          <a:xfrm>
            <a:off x="4039156" y="6356351"/>
            <a:ext cx="411369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611155" y="6356351"/>
            <a:ext cx="2741932"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A73F743-F5DF-4108-A54B-2B0A2525278B}"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6743" algn="l" rtl="0" fontAlgn="base">
        <a:lnSpc>
          <a:spcPct val="90000"/>
        </a:lnSpc>
        <a:spcBef>
          <a:spcPct val="0"/>
        </a:spcBef>
        <a:spcAft>
          <a:spcPct val="0"/>
        </a:spcAft>
        <a:defRPr sz="4400">
          <a:solidFill>
            <a:schemeClr val="tx1"/>
          </a:solidFill>
          <a:latin typeface="Calibri Light"/>
          <a:ea typeface="Futura"/>
          <a:cs typeface="Futura"/>
        </a:defRPr>
      </a:lvl6pPr>
      <a:lvl7pPr marL="913486" algn="l" rtl="0" fontAlgn="base">
        <a:lnSpc>
          <a:spcPct val="90000"/>
        </a:lnSpc>
        <a:spcBef>
          <a:spcPct val="0"/>
        </a:spcBef>
        <a:spcAft>
          <a:spcPct val="0"/>
        </a:spcAft>
        <a:defRPr sz="4400">
          <a:solidFill>
            <a:schemeClr val="tx1"/>
          </a:solidFill>
          <a:latin typeface="Calibri Light"/>
          <a:ea typeface="Futura"/>
          <a:cs typeface="Futura"/>
        </a:defRPr>
      </a:lvl7pPr>
      <a:lvl8pPr marL="1370228" algn="l" rtl="0" fontAlgn="base">
        <a:lnSpc>
          <a:spcPct val="90000"/>
        </a:lnSpc>
        <a:spcBef>
          <a:spcPct val="0"/>
        </a:spcBef>
        <a:spcAft>
          <a:spcPct val="0"/>
        </a:spcAft>
        <a:defRPr sz="4400">
          <a:solidFill>
            <a:schemeClr val="tx1"/>
          </a:solidFill>
          <a:latin typeface="Calibri Light"/>
          <a:ea typeface="Futura"/>
          <a:cs typeface="Futura"/>
        </a:defRPr>
      </a:lvl8pPr>
      <a:lvl9pPr marL="1826971" algn="l" rtl="0" fontAlgn="base">
        <a:lnSpc>
          <a:spcPct val="90000"/>
        </a:lnSpc>
        <a:spcBef>
          <a:spcPct val="0"/>
        </a:spcBef>
        <a:spcAft>
          <a:spcPct val="0"/>
        </a:spcAft>
        <a:defRPr sz="4400">
          <a:solidFill>
            <a:schemeClr val="tx1"/>
          </a:solidFill>
          <a:latin typeface="Calibri Light"/>
          <a:ea typeface="Futura"/>
          <a:cs typeface="Futura"/>
        </a:defRPr>
      </a:lvl9pPr>
    </p:titleStyle>
    <p:bodyStyle>
      <a:lvl1pPr marL="228371" indent="-228371" algn="l" rtl="0" eaLnBrk="0" fontAlgn="base" hangingPunct="0">
        <a:lnSpc>
          <a:spcPct val="90000"/>
        </a:lnSpc>
        <a:spcBef>
          <a:spcPts val="999"/>
        </a:spcBef>
        <a:spcAft>
          <a:spcPct val="0"/>
        </a:spcAft>
        <a:buFont typeface="Arial" charset="0"/>
        <a:buChar char="•"/>
        <a:defRPr sz="2800" kern="1200">
          <a:solidFill>
            <a:schemeClr val="tx1"/>
          </a:solidFill>
          <a:latin typeface="+mn-lt"/>
          <a:ea typeface="+mn-ea"/>
          <a:cs typeface="+mn-cs"/>
        </a:defRPr>
      </a:lvl1pPr>
      <a:lvl2pPr marL="685114" indent="-228371"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857" indent="-228371"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00" indent="-228371"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5343" indent="-228371"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3486" rtl="0" eaLnBrk="1" latinLnBrk="0" hangingPunct="1">
        <a:defRPr sz="1800" kern="1200">
          <a:solidFill>
            <a:schemeClr val="tx1"/>
          </a:solidFill>
          <a:latin typeface="+mn-lt"/>
          <a:ea typeface="+mn-ea"/>
          <a:cs typeface="+mn-cs"/>
        </a:defRPr>
      </a:lvl1pPr>
      <a:lvl2pPr marL="456743" algn="l" defTabSz="913486" rtl="0" eaLnBrk="1" latinLnBrk="0" hangingPunct="1">
        <a:defRPr sz="1800" kern="1200">
          <a:solidFill>
            <a:schemeClr val="tx1"/>
          </a:solidFill>
          <a:latin typeface="+mn-lt"/>
          <a:ea typeface="+mn-ea"/>
          <a:cs typeface="+mn-cs"/>
        </a:defRPr>
      </a:lvl2pPr>
      <a:lvl3pPr marL="913486" algn="l" defTabSz="913486" rtl="0" eaLnBrk="1" latinLnBrk="0" hangingPunct="1">
        <a:defRPr sz="1800" kern="1200">
          <a:solidFill>
            <a:schemeClr val="tx1"/>
          </a:solidFill>
          <a:latin typeface="+mn-lt"/>
          <a:ea typeface="+mn-ea"/>
          <a:cs typeface="+mn-cs"/>
        </a:defRPr>
      </a:lvl3pPr>
      <a:lvl4pPr marL="1370228" algn="l" defTabSz="913486" rtl="0" eaLnBrk="1" latinLnBrk="0" hangingPunct="1">
        <a:defRPr sz="1800" kern="1200">
          <a:solidFill>
            <a:schemeClr val="tx1"/>
          </a:solidFill>
          <a:latin typeface="+mn-lt"/>
          <a:ea typeface="+mn-ea"/>
          <a:cs typeface="+mn-cs"/>
        </a:defRPr>
      </a:lvl4pPr>
      <a:lvl5pPr marL="1826971" algn="l" defTabSz="913486" rtl="0" eaLnBrk="1" latinLnBrk="0" hangingPunct="1">
        <a:defRPr sz="1800" kern="1200">
          <a:solidFill>
            <a:schemeClr val="tx1"/>
          </a:solidFill>
          <a:latin typeface="+mn-lt"/>
          <a:ea typeface="+mn-ea"/>
          <a:cs typeface="+mn-cs"/>
        </a:defRPr>
      </a:lvl5pPr>
      <a:lvl6pPr marL="2283714" algn="l" defTabSz="913486" rtl="0" eaLnBrk="1" latinLnBrk="0" hangingPunct="1">
        <a:defRPr sz="1800" kern="1200">
          <a:solidFill>
            <a:schemeClr val="tx1"/>
          </a:solidFill>
          <a:latin typeface="+mn-lt"/>
          <a:ea typeface="+mn-ea"/>
          <a:cs typeface="+mn-cs"/>
        </a:defRPr>
      </a:lvl6pPr>
      <a:lvl7pPr marL="2740457" algn="l" defTabSz="913486" rtl="0" eaLnBrk="1" latinLnBrk="0" hangingPunct="1">
        <a:defRPr sz="1800" kern="1200">
          <a:solidFill>
            <a:schemeClr val="tx1"/>
          </a:solidFill>
          <a:latin typeface="+mn-lt"/>
          <a:ea typeface="+mn-ea"/>
          <a:cs typeface="+mn-cs"/>
        </a:defRPr>
      </a:lvl7pPr>
      <a:lvl8pPr marL="3197200" algn="l" defTabSz="913486" rtl="0" eaLnBrk="1" latinLnBrk="0" hangingPunct="1">
        <a:defRPr sz="1800" kern="1200">
          <a:solidFill>
            <a:schemeClr val="tx1"/>
          </a:solidFill>
          <a:latin typeface="+mn-lt"/>
          <a:ea typeface="+mn-ea"/>
          <a:cs typeface="+mn-cs"/>
        </a:defRPr>
      </a:lvl8pPr>
      <a:lvl9pPr marL="3653942" algn="l" defTabSz="9134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2.xml"/><Relationship Id="rId16" Type="http://schemas.openxmlformats.org/officeDocument/2006/relationships/image" Target="../media/image44.sv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3.xml"/><Relationship Id="rId16" Type="http://schemas.openxmlformats.org/officeDocument/2006/relationships/image" Target="../media/image44.sv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51.png"/><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2.png"/><Relationship Id="rId7" Type="http://schemas.openxmlformats.org/officeDocument/2006/relationships/image" Target="../media/image14.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svg"/></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6.png"/><Relationship Id="rId7" Type="http://schemas.openxmlformats.org/officeDocument/2006/relationships/image" Target="../media/image14.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hyperlink" Target="mailto:jochen.schmid@uni-muenster.de" TargetMode="External"/><Relationship Id="rId4" Type="http://schemas.openxmlformats.org/officeDocument/2006/relationships/hyperlink" Target="mailto:iris.kruppke@tu-dresden.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11" Type="http://schemas.microsoft.com/office/2007/relationships/hdphoto" Target="../media/hdphoto1.wdp"/><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3A20443-8E35-4FA9-9CA6-A88A55C45D7D}"/>
              </a:ext>
            </a:extLst>
          </p:cNvPr>
          <p:cNvSpPr txBox="1"/>
          <p:nvPr/>
        </p:nvSpPr>
        <p:spPr>
          <a:xfrm>
            <a:off x="5375572" y="929898"/>
            <a:ext cx="5329707" cy="1974067"/>
          </a:xfrm>
          <a:prstGeom prst="rect">
            <a:avLst/>
          </a:prstGeom>
          <a:noFill/>
        </p:spPr>
        <p:txBody>
          <a:bodyPr wrap="square" lIns="91440" tIns="45720" rIns="91440" bIns="45720" rtlCol="0" anchor="t">
            <a:spAutoFit/>
          </a:bodyPr>
          <a:lstStyle/>
          <a:p>
            <a:pPr>
              <a:lnSpc>
                <a:spcPct val="150000"/>
              </a:lnSpc>
            </a:pPr>
            <a:r>
              <a:rPr lang="de-DE" sz="6000" b="1">
                <a:solidFill>
                  <a:schemeClr val="bg1"/>
                </a:solidFill>
                <a:latin typeface="Ubuntu"/>
                <a:ea typeface="Source Sans Pro"/>
              </a:rPr>
              <a:t>DG- F&amp;S</a:t>
            </a:r>
            <a:endParaRPr lang="de-DE" sz="6000" b="1">
              <a:solidFill>
                <a:schemeClr val="bg1"/>
              </a:solidFill>
              <a:latin typeface="Ubuntu" panose="020B0504030602030204" pitchFamily="34" charset="0"/>
              <a:ea typeface="Source Sans Pro" panose="020B0503030403020204" pitchFamily="34" charset="0"/>
            </a:endParaRPr>
          </a:p>
          <a:p>
            <a:pPr>
              <a:lnSpc>
                <a:spcPct val="150000"/>
              </a:lnSpc>
            </a:pPr>
            <a:r>
              <a:rPr lang="de-DE" sz="2400">
                <a:solidFill>
                  <a:schemeClr val="bg1"/>
                </a:solidFill>
                <a:latin typeface="Ubuntu"/>
                <a:ea typeface="Source Sans Pro SemiBold"/>
              </a:rPr>
              <a:t>22.11.21 · </a:t>
            </a:r>
            <a:r>
              <a:rPr lang="de-DE" sz="2400">
                <a:solidFill>
                  <a:schemeClr val="bg1"/>
                </a:solidFill>
                <a:latin typeface="Ubuntu"/>
                <a:ea typeface="Source Serif Pro Light"/>
              </a:rPr>
              <a:t>digital</a:t>
            </a:r>
          </a:p>
        </p:txBody>
      </p:sp>
    </p:spTree>
    <p:extLst>
      <p:ext uri="{BB962C8B-B14F-4D97-AF65-F5344CB8AC3E}">
        <p14:creationId xmlns:p14="http://schemas.microsoft.com/office/powerpoint/2010/main" val="50596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99B38-94AE-4C94-B701-A11275A31CC1}"/>
              </a:ext>
            </a:extLst>
          </p:cNvPr>
          <p:cNvSpPr>
            <a:spLocks noGrp="1"/>
          </p:cNvSpPr>
          <p:nvPr>
            <p:ph type="title"/>
          </p:nvPr>
        </p:nvSpPr>
        <p:spPr/>
        <p:txBody>
          <a:bodyPr>
            <a:normAutofit/>
          </a:bodyPr>
          <a:lstStyle/>
          <a:p>
            <a:r>
              <a:rPr lang="de-DE" sz="2800" err="1"/>
              <a:t>Challenges</a:t>
            </a:r>
            <a:r>
              <a:rPr lang="de-DE" sz="2800"/>
              <a:t> als Impulse in den DG Gruppen</a:t>
            </a:r>
          </a:p>
        </p:txBody>
      </p:sp>
      <p:sp>
        <p:nvSpPr>
          <p:cNvPr id="3" name="Inhaltsplatzhalter 2">
            <a:extLst>
              <a:ext uri="{FF2B5EF4-FFF2-40B4-BE49-F238E27FC236}">
                <a16:creationId xmlns:a16="http://schemas.microsoft.com/office/drawing/2014/main" id="{52DD528F-41C9-4BE1-9177-84D8DD3341E2}"/>
              </a:ext>
            </a:extLst>
          </p:cNvPr>
          <p:cNvSpPr>
            <a:spLocks noGrp="1"/>
          </p:cNvSpPr>
          <p:nvPr>
            <p:ph idx="1"/>
          </p:nvPr>
        </p:nvSpPr>
        <p:spPr>
          <a:xfrm>
            <a:off x="838199" y="1565389"/>
            <a:ext cx="9649691" cy="3686549"/>
          </a:xfrm>
        </p:spPr>
        <p:txBody>
          <a:bodyPr>
            <a:normAutofit/>
          </a:bodyPr>
          <a:lstStyle/>
          <a:p>
            <a:r>
              <a:rPr lang="de-DE" sz="1800"/>
              <a:t>Niedrigschwellige Challenges durch BioZ Bündnispartner als Impulse in die Dialoggruppen einbringen: </a:t>
            </a:r>
          </a:p>
          <a:p>
            <a:r>
              <a:rPr lang="de-DE" sz="1800"/>
              <a:t>Beispiele:</a:t>
            </a:r>
          </a:p>
          <a:p>
            <a:pPr lvl="1"/>
            <a:r>
              <a:rPr lang="de-DE" sz="1400"/>
              <a:t>X Tonnen Gemüseschalen und Abwässer? (</a:t>
            </a:r>
            <a:r>
              <a:rPr lang="de-DE" sz="1400" err="1"/>
              <a:t>Köhra</a:t>
            </a:r>
            <a:r>
              <a:rPr lang="de-DE" sz="1400"/>
              <a:t>)</a:t>
            </a:r>
          </a:p>
          <a:p>
            <a:pPr lvl="1"/>
            <a:r>
              <a:rPr lang="de-DE" sz="1400"/>
              <a:t>X Tonnen Schlempe? (</a:t>
            </a:r>
            <a:r>
              <a:rPr lang="de-DE" sz="1400" err="1"/>
              <a:t>Interstarch</a:t>
            </a:r>
            <a:r>
              <a:rPr lang="de-DE" sz="1400"/>
              <a:t>)</a:t>
            </a:r>
          </a:p>
          <a:p>
            <a:pPr lvl="1"/>
            <a:r>
              <a:rPr lang="de-DE" sz="1400"/>
              <a:t>Pflanzenölbasierte Druckfarben (</a:t>
            </a:r>
            <a:r>
              <a:rPr lang="de-DE" sz="1400" err="1"/>
              <a:t>Schuite</a:t>
            </a:r>
            <a:r>
              <a:rPr lang="de-DE" sz="1400"/>
              <a:t> &amp; </a:t>
            </a:r>
            <a:r>
              <a:rPr lang="de-DE" sz="1400" err="1"/>
              <a:t>Schuite</a:t>
            </a:r>
            <a:r>
              <a:rPr lang="de-DE" sz="1400"/>
              <a:t>)</a:t>
            </a:r>
          </a:p>
          <a:p>
            <a:pPr lvl="1"/>
            <a:r>
              <a:rPr lang="de-DE" sz="1400"/>
              <a:t>Nachhaltige Verpackung für Backlinge, Verwertung von Brotretouren </a:t>
            </a:r>
          </a:p>
          <a:p>
            <a:pPr lvl="1"/>
            <a:r>
              <a:rPr lang="de-DE" sz="1400"/>
              <a:t>…</a:t>
            </a:r>
          </a:p>
        </p:txBody>
      </p:sp>
      <p:pic>
        <p:nvPicPr>
          <p:cNvPr id="5" name="Grafik 4" descr="Rakete mit einfarbiger Füllung">
            <a:extLst>
              <a:ext uri="{FF2B5EF4-FFF2-40B4-BE49-F238E27FC236}">
                <a16:creationId xmlns:a16="http://schemas.microsoft.com/office/drawing/2014/main" id="{6C7E22BB-C93D-498E-860E-42B9E8AF64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8524" y="2131089"/>
            <a:ext cx="3219938" cy="3219938"/>
          </a:xfrm>
          <a:prstGeom prst="rect">
            <a:avLst/>
          </a:prstGeom>
        </p:spPr>
      </p:pic>
      <p:pic>
        <p:nvPicPr>
          <p:cNvPr id="7" name="Grafik 6" descr="Feuerwerk Silhouette">
            <a:extLst>
              <a:ext uri="{FF2B5EF4-FFF2-40B4-BE49-F238E27FC236}">
                <a16:creationId xmlns:a16="http://schemas.microsoft.com/office/drawing/2014/main" id="{A428ED86-A83F-48AE-92EC-EDEA4CE7FD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6246" y="4075273"/>
            <a:ext cx="1602153" cy="1602153"/>
          </a:xfrm>
          <a:prstGeom prst="rect">
            <a:avLst/>
          </a:prstGeom>
        </p:spPr>
      </p:pic>
      <p:sp>
        <p:nvSpPr>
          <p:cNvPr id="8" name="Textfeld 7">
            <a:extLst>
              <a:ext uri="{FF2B5EF4-FFF2-40B4-BE49-F238E27FC236}">
                <a16:creationId xmlns:a16="http://schemas.microsoft.com/office/drawing/2014/main" id="{FF7F8A0F-194F-4F9E-8E33-E940114BA25B}"/>
              </a:ext>
            </a:extLst>
          </p:cNvPr>
          <p:cNvSpPr txBox="1"/>
          <p:nvPr/>
        </p:nvSpPr>
        <p:spPr>
          <a:xfrm>
            <a:off x="1377819" y="4993804"/>
            <a:ext cx="6957288" cy="1138773"/>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rtlCol="0" anchor="t">
            <a:spAutoFit/>
          </a:bodyPr>
          <a:lstStyle/>
          <a:p>
            <a:pPr algn="ctr"/>
            <a:r>
              <a:rPr lang="de-DE" sz="3200" b="1">
                <a:latin typeface="Source Serif Pro" panose="02040603050405020204" pitchFamily="18" charset="0"/>
                <a:ea typeface="Source Serif Pro" panose="02040603050405020204" pitchFamily="18" charset="0"/>
                <a:cs typeface="Arial" panose="020B0604020202020204" pitchFamily="34" charset="0"/>
              </a:rPr>
              <a:t>Vorschläge für Challenges?? </a:t>
            </a:r>
          </a:p>
          <a:p>
            <a:pPr algn="ctr"/>
            <a:r>
              <a:rPr lang="de-DE">
                <a:latin typeface="Source Serif Pro" panose="02040603050405020204" pitchFamily="18" charset="0"/>
                <a:ea typeface="Source Serif Pro" panose="02040603050405020204" pitchFamily="18" charset="0"/>
                <a:cs typeface="Arial" panose="020B0604020202020204" pitchFamily="34" charset="0"/>
              </a:rPr>
              <a:t>Bitte Kontakt mit dem BioZ–IM und/oder DG Leitern aufnehmen! </a:t>
            </a:r>
          </a:p>
          <a:p>
            <a:pPr algn="ctr"/>
            <a:endParaRPr lang="de-DE">
              <a:latin typeface="Source Serif Pro" panose="02040603050405020204" pitchFamily="18" charset="0"/>
              <a:ea typeface="Source Serif Pro" panose="02040603050405020204" pitchFamily="18" charset="0"/>
              <a:cs typeface="Arial" panose="020B0604020202020204" pitchFamily="34" charset="0"/>
            </a:endParaRPr>
          </a:p>
        </p:txBody>
      </p:sp>
      <p:pic>
        <p:nvPicPr>
          <p:cNvPr id="9"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46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lnSpcReduction="10000"/>
          </a:bodyPr>
          <a:lstStyle/>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Kurze Vorstellung aller Teilnehmer</a:t>
            </a:r>
          </a:p>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a:effectLst/>
                <a:latin typeface="Calibri" panose="020F0502020204030204" pitchFamily="34" charset="0"/>
                <a:ea typeface="Times New Roman" panose="02020603050405020304" pitchFamily="18" charset="0"/>
              </a:rPr>
              <a:t>Inhalte! – Struktur und Inhalte der DG-Treffen</a:t>
            </a:r>
          </a:p>
          <a:p>
            <a:pPr marL="342900" indent="-342900">
              <a:buFont typeface="Symbol" panose="05050102010706020507" pitchFamily="18" charset="2"/>
              <a:buChar char=""/>
            </a:pPr>
            <a:r>
              <a:rPr lang="de-DE" sz="1800" b="1">
                <a:latin typeface="Calibri"/>
                <a:ea typeface="Calibri" panose="020F0502020204030204" pitchFamily="34" charset="0"/>
                <a:cs typeface="Arial"/>
              </a:rPr>
              <a:t>Vorstellung neuer Teilnehmer – Dr. Iris Kruppke TU Dresden</a:t>
            </a:r>
          </a:p>
          <a:p>
            <a:pPr marL="3200400" lvl="7" indent="0">
              <a:buNone/>
            </a:pPr>
            <a:r>
              <a:rPr lang="de-DE" b="1">
                <a:latin typeface="Calibri"/>
                <a:cs typeface="Calibri"/>
              </a:rPr>
              <a:t>– </a:t>
            </a:r>
            <a:r>
              <a:rPr lang="de-DE" b="1">
                <a:latin typeface="Calibri"/>
                <a:cs typeface="Arial"/>
              </a:rPr>
              <a:t>Axel </a:t>
            </a:r>
            <a:r>
              <a:rPr lang="de-DE" b="1" err="1">
                <a:latin typeface="Calibri"/>
                <a:cs typeface="Arial"/>
              </a:rPr>
              <a:t>Wähling</a:t>
            </a:r>
            <a:r>
              <a:rPr lang="de-DE" b="1">
                <a:latin typeface="Calibri"/>
                <a:cs typeface="Arial"/>
              </a:rPr>
              <a:t>, </a:t>
            </a:r>
            <a:r>
              <a:rPr lang="en-US" b="1">
                <a:latin typeface="Calibri"/>
                <a:cs typeface="Arial"/>
              </a:rPr>
              <a:t>NIG </a:t>
            </a:r>
            <a:r>
              <a:rPr lang="en-US" b="1" err="1">
                <a:latin typeface="Calibri"/>
                <a:cs typeface="Arial"/>
              </a:rPr>
              <a:t>Nahrungs-Ingenieurtechnik</a:t>
            </a:r>
            <a:r>
              <a:rPr lang="en-US" b="1">
                <a:latin typeface="Calibri"/>
                <a:cs typeface="Arial"/>
              </a:rPr>
              <a:t> GmbH</a:t>
            </a:r>
            <a:r>
              <a:rPr lang="de-DE" b="1">
                <a:latin typeface="Calibri"/>
                <a:cs typeface="Arial"/>
              </a:rPr>
              <a:t> </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Wrap </a:t>
            </a:r>
            <a:r>
              <a:rPr lang="de-DE" sz="1800" err="1">
                <a:latin typeface="Calibri"/>
                <a:ea typeface="Times New Roman" panose="02020603050405020304" pitchFamily="18" charset="0"/>
                <a:cs typeface="Calibri"/>
              </a:rPr>
              <a:t>up</a:t>
            </a:r>
            <a:endParaRPr lang="de-DE" sz="1800">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980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sp>
        <p:nvSpPr>
          <p:cNvPr id="36866" name="Titel 1"/>
          <p:cNvSpPr>
            <a:spLocks noGrp="1"/>
          </p:cNvSpPr>
          <p:nvPr>
            <p:ph type="title"/>
          </p:nvPr>
        </p:nvSpPr>
        <p:spPr>
          <a:xfrm>
            <a:off x="413907" y="1990636"/>
            <a:ext cx="10515758" cy="3812379"/>
          </a:xfrm>
        </p:spPr>
        <p:txBody>
          <a:bodyPr/>
          <a:lstStyle/>
          <a:p>
            <a:pPr eaLnBrk="1" hangingPunct="1"/>
            <a:r>
              <a:rPr lang="en-US" sz="4800" b="1" err="1">
                <a:solidFill>
                  <a:srgbClr val="FF0000"/>
                </a:solidFill>
                <a:latin typeface="Futura"/>
                <a:cs typeface="Futura"/>
              </a:rPr>
              <a:t>Kontakt</a:t>
            </a:r>
            <a:br>
              <a:rPr lang="en-US" sz="2800" b="1">
                <a:solidFill>
                  <a:schemeClr val="bg1"/>
                </a:solidFill>
                <a:latin typeface="Futura"/>
                <a:cs typeface="Futura"/>
              </a:rPr>
            </a:br>
            <a:br>
              <a:rPr lang="en-US" b="1">
                <a:solidFill>
                  <a:schemeClr val="bg1"/>
                </a:solidFill>
                <a:latin typeface="Futura"/>
                <a:cs typeface="Futura"/>
              </a:rPr>
            </a:br>
            <a:r>
              <a:rPr lang="en-US" sz="2400" b="1" err="1">
                <a:solidFill>
                  <a:schemeClr val="bg1"/>
                </a:solidFill>
                <a:latin typeface="Futura"/>
                <a:cs typeface="Futura"/>
              </a:rPr>
              <a:t>NIG</a:t>
            </a:r>
            <a:r>
              <a:rPr lang="en-US" sz="2400" b="1">
                <a:solidFill>
                  <a:schemeClr val="bg1"/>
                </a:solidFill>
                <a:latin typeface="Futura"/>
                <a:cs typeface="Futura"/>
              </a:rPr>
              <a:t> </a:t>
            </a:r>
            <a:r>
              <a:rPr lang="en-US" sz="2400" b="1" err="1">
                <a:solidFill>
                  <a:schemeClr val="bg1"/>
                </a:solidFill>
                <a:latin typeface="Futura"/>
                <a:cs typeface="Futura"/>
              </a:rPr>
              <a:t>Nahrungs-Ingenieurtechnik</a:t>
            </a:r>
            <a:r>
              <a:rPr lang="en-US" sz="2400" b="1">
                <a:solidFill>
                  <a:schemeClr val="bg1"/>
                </a:solidFill>
                <a:latin typeface="Futura"/>
                <a:cs typeface="Futura"/>
              </a:rPr>
              <a:t> GmbH</a:t>
            </a:r>
            <a:br>
              <a:rPr lang="en-US" sz="2400" b="1">
                <a:solidFill>
                  <a:schemeClr val="bg1"/>
                </a:solidFill>
                <a:latin typeface="Futura"/>
                <a:cs typeface="Futura"/>
              </a:rPr>
            </a:br>
            <a:r>
              <a:rPr lang="en-US" sz="2400" b="1" err="1">
                <a:solidFill>
                  <a:schemeClr val="bg1"/>
                </a:solidFill>
                <a:latin typeface="Futura"/>
                <a:cs typeface="Futura"/>
              </a:rPr>
              <a:t>Wasserkunststrasse</a:t>
            </a:r>
            <a:r>
              <a:rPr lang="en-US" sz="2400" b="1">
                <a:solidFill>
                  <a:schemeClr val="bg1"/>
                </a:solidFill>
                <a:latin typeface="Futura"/>
                <a:cs typeface="Futura"/>
              </a:rPr>
              <a:t> 26</a:t>
            </a:r>
            <a:br>
              <a:rPr lang="en-US" sz="2400" b="1">
                <a:solidFill>
                  <a:schemeClr val="bg1"/>
                </a:solidFill>
                <a:latin typeface="Futura"/>
                <a:cs typeface="Futura"/>
              </a:rPr>
            </a:br>
            <a:r>
              <a:rPr lang="en-US" sz="2400" b="1">
                <a:solidFill>
                  <a:schemeClr val="bg1"/>
                </a:solidFill>
                <a:latin typeface="Futura"/>
                <a:cs typeface="Futura"/>
              </a:rPr>
              <a:t>D-39124 Magdeburg</a:t>
            </a:r>
            <a:br>
              <a:rPr lang="en-US" sz="2400" b="1">
                <a:solidFill>
                  <a:schemeClr val="bg1"/>
                </a:solidFill>
                <a:latin typeface="Futura"/>
                <a:cs typeface="Futura"/>
              </a:rPr>
            </a:br>
            <a:r>
              <a:rPr lang="en-US" sz="2400" b="1">
                <a:solidFill>
                  <a:schemeClr val="bg1"/>
                </a:solidFill>
                <a:latin typeface="Futura"/>
                <a:cs typeface="Futura"/>
              </a:rPr>
              <a:t>Germany</a:t>
            </a:r>
            <a:br>
              <a:rPr lang="en-US" sz="2400" b="1">
                <a:solidFill>
                  <a:schemeClr val="bg1"/>
                </a:solidFill>
                <a:latin typeface="Futura"/>
                <a:cs typeface="Futura"/>
              </a:rPr>
            </a:br>
            <a:br>
              <a:rPr lang="en-US" sz="2400" b="1">
                <a:solidFill>
                  <a:schemeClr val="bg1"/>
                </a:solidFill>
                <a:latin typeface="Futura"/>
                <a:cs typeface="Futura"/>
              </a:rPr>
            </a:br>
            <a:r>
              <a:rPr lang="en-US" sz="2400" b="1">
                <a:solidFill>
                  <a:schemeClr val="bg1"/>
                </a:solidFill>
                <a:latin typeface="Futura"/>
                <a:cs typeface="Futura"/>
                <a:sym typeface="Wingdings" pitchFamily="2" charset="2"/>
              </a:rPr>
              <a:t>	 +49 (0)391 25 24 275</a:t>
            </a:r>
            <a:br>
              <a:rPr lang="en-US" sz="2400" b="1">
                <a:solidFill>
                  <a:schemeClr val="bg1"/>
                </a:solidFill>
                <a:latin typeface="Futura"/>
                <a:cs typeface="Futura"/>
                <a:sym typeface="Wingdings" pitchFamily="2" charset="2"/>
              </a:rPr>
            </a:br>
            <a:r>
              <a:rPr lang="en-US" sz="2400" b="1">
                <a:solidFill>
                  <a:schemeClr val="bg1"/>
                </a:solidFill>
                <a:latin typeface="Futura"/>
                <a:cs typeface="Futura"/>
                <a:sym typeface="Wingdings" pitchFamily="2" charset="2"/>
              </a:rPr>
              <a:t>@  	 </a:t>
            </a:r>
            <a:r>
              <a:rPr lang="en-US" sz="2400" b="1" err="1">
                <a:solidFill>
                  <a:schemeClr val="bg1"/>
                </a:solidFill>
                <a:latin typeface="Futura"/>
                <a:cs typeface="Futura"/>
                <a:sym typeface="Wingdings" pitchFamily="2" charset="2"/>
              </a:rPr>
              <a:t>nig.magdeburg@t-online.de</a:t>
            </a:r>
            <a:br>
              <a:rPr lang="en-US" sz="2400" b="1">
                <a:solidFill>
                  <a:schemeClr val="bg1"/>
                </a:solidFill>
                <a:latin typeface="Futura"/>
                <a:cs typeface="Futura"/>
                <a:sym typeface="Wingdings" pitchFamily="2" charset="2"/>
              </a:rPr>
            </a:br>
            <a:r>
              <a:rPr lang="en-US" sz="2400" b="1">
                <a:solidFill>
                  <a:schemeClr val="bg1"/>
                </a:solidFill>
                <a:latin typeface="Futura"/>
                <a:cs typeface="Futura"/>
                <a:sym typeface="Wingdings" pitchFamily="2" charset="2"/>
              </a:rPr>
              <a:t>	 </a:t>
            </a:r>
            <a:r>
              <a:rPr lang="en-US" sz="2400" b="1" err="1">
                <a:solidFill>
                  <a:schemeClr val="bg1"/>
                </a:solidFill>
                <a:latin typeface="Futura"/>
                <a:cs typeface="Futura"/>
                <a:sym typeface="Wingdings" pitchFamily="2" charset="2"/>
              </a:rPr>
              <a:t>www.nig-magdeburg.de</a:t>
            </a:r>
            <a:br>
              <a:rPr lang="en-US" sz="2400" b="1">
                <a:solidFill>
                  <a:schemeClr val="bg1"/>
                </a:solidFill>
                <a:latin typeface="Futura"/>
                <a:cs typeface="Futura"/>
                <a:sym typeface="Wingdings" pitchFamily="2" charset="2"/>
              </a:rPr>
            </a:br>
            <a:r>
              <a:rPr lang="en-US" sz="2400" b="1">
                <a:solidFill>
                  <a:schemeClr val="bg1"/>
                </a:solidFill>
                <a:latin typeface="Futura"/>
                <a:cs typeface="Futura"/>
                <a:sym typeface="Wingdings" pitchFamily="2" charset="2"/>
              </a:rPr>
              <a:t>Skype </a:t>
            </a:r>
            <a:r>
              <a:rPr lang="en-US" sz="2400" b="1" err="1">
                <a:solidFill>
                  <a:schemeClr val="bg1"/>
                </a:solidFill>
                <a:latin typeface="Futura"/>
                <a:cs typeface="Futura"/>
                <a:sym typeface="Wingdings" pitchFamily="2" charset="2"/>
              </a:rPr>
              <a:t>NIGGMBH</a:t>
            </a:r>
            <a:br>
              <a:rPr lang="en-US" sz="2400" b="1">
                <a:solidFill>
                  <a:schemeClr val="bg1"/>
                </a:solidFill>
                <a:latin typeface="Futura"/>
                <a:cs typeface="Futura"/>
                <a:sym typeface="Wingdings" pitchFamily="2" charset="2"/>
              </a:rPr>
            </a:br>
            <a:br>
              <a:rPr lang="en-US" sz="2400" b="1">
                <a:solidFill>
                  <a:schemeClr val="bg1"/>
                </a:solidFill>
                <a:latin typeface="Futura"/>
                <a:cs typeface="Futura"/>
                <a:sym typeface="Wingdings" pitchFamily="2" charset="2"/>
              </a:rPr>
            </a:br>
            <a:br>
              <a:rPr lang="en-US" sz="2400" b="1">
                <a:solidFill>
                  <a:schemeClr val="bg1"/>
                </a:solidFill>
                <a:latin typeface="Futura"/>
                <a:cs typeface="Futura"/>
              </a:rPr>
            </a:br>
            <a:br>
              <a:rPr lang="en-US" sz="3600" b="1">
                <a:solidFill>
                  <a:schemeClr val="bg1"/>
                </a:solidFill>
                <a:latin typeface="Futura"/>
                <a:cs typeface="Futura"/>
              </a:rPr>
            </a:br>
            <a:br>
              <a:rPr lang="en-US" sz="3600" b="1">
                <a:solidFill>
                  <a:srgbClr val="F735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sp>
        <p:nvSpPr>
          <p:cNvPr id="36867" name="Titel 1"/>
          <p:cNvSpPr txBox="1">
            <a:spLocks/>
          </p:cNvSpPr>
          <p:nvPr/>
        </p:nvSpPr>
        <p:spPr bwMode="auto">
          <a:xfrm>
            <a:off x="413907" y="3324335"/>
            <a:ext cx="10515758" cy="719975"/>
          </a:xfrm>
          <a:prstGeom prst="rect">
            <a:avLst/>
          </a:prstGeom>
          <a:noFill/>
          <a:ln w="9525">
            <a:noFill/>
            <a:miter lim="800000"/>
            <a:headEnd/>
            <a:tailEnd/>
          </a:ln>
        </p:spPr>
        <p:txBody>
          <a:bodyPr/>
          <a:lstStyle/>
          <a:p>
            <a:pPr>
              <a:lnSpc>
                <a:spcPct val="90000"/>
              </a:lnSpc>
            </a:pPr>
            <a:r>
              <a:rPr lang="en-US" sz="4000" b="1">
                <a:solidFill>
                  <a:srgbClr val="F73500"/>
                </a:solidFill>
                <a:latin typeface="Futura"/>
                <a:ea typeface="Futura"/>
                <a:cs typeface="Futura"/>
              </a:rPr>
              <a:t>	</a:t>
            </a:r>
            <a:endParaRPr lang="nl-NL" sz="6000">
              <a:solidFill>
                <a:srgbClr val="FF3300"/>
              </a:solidFill>
              <a:latin typeface="Futura"/>
              <a:ea typeface="Futura"/>
              <a:cs typeface="Futur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3" y="-311520"/>
            <a:ext cx="12033415" cy="243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07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22580" y="1836016"/>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Das </a:t>
            </a:r>
            <a:r>
              <a:rPr lang="en-US" sz="3200" b="1" err="1">
                <a:solidFill>
                  <a:srgbClr val="FF0000"/>
                </a:solidFill>
                <a:latin typeface="Futura"/>
                <a:cs typeface="Futura"/>
              </a:rPr>
              <a:t>haben</a:t>
            </a:r>
            <a:r>
              <a:rPr lang="en-US" sz="3200" b="1">
                <a:solidFill>
                  <a:srgbClr val="FF0000"/>
                </a:solidFill>
                <a:latin typeface="Futura"/>
                <a:cs typeface="Futura"/>
              </a:rPr>
              <a:t> </a:t>
            </a:r>
            <a:r>
              <a:rPr lang="en-US" sz="3200" b="1" err="1">
                <a:solidFill>
                  <a:srgbClr val="FF0000"/>
                </a:solidFill>
                <a:latin typeface="Futura"/>
                <a:cs typeface="Futura"/>
              </a:rPr>
              <a:t>wir</a:t>
            </a:r>
            <a:r>
              <a:rPr lang="en-US" sz="3200" b="1">
                <a:solidFill>
                  <a:srgbClr val="FF0000"/>
                </a:solidFill>
                <a:latin typeface="Futura"/>
                <a:cs typeface="Futura"/>
              </a:rPr>
              <a:t> </a:t>
            </a:r>
            <a:r>
              <a:rPr lang="en-US" sz="3200" b="1" err="1">
                <a:solidFill>
                  <a:srgbClr val="FF0000"/>
                </a:solidFill>
                <a:latin typeface="Futura"/>
                <a:cs typeface="Futura"/>
              </a:rPr>
              <a:t>u.a</a:t>
            </a:r>
            <a:r>
              <a:rPr lang="en-US" sz="3200" b="1">
                <a:solidFill>
                  <a:srgbClr val="FF0000"/>
                </a:solidFill>
                <a:latin typeface="Futura"/>
                <a:cs typeface="Futura"/>
              </a:rPr>
              <a:t>. </a:t>
            </a:r>
            <a:r>
              <a:rPr lang="en-US" sz="3200" b="1" err="1">
                <a:solidFill>
                  <a:srgbClr val="FF0000"/>
                </a:solidFill>
                <a:latin typeface="Futura"/>
                <a:cs typeface="Futura"/>
              </a:rPr>
              <a:t>bearbeitet</a:t>
            </a:r>
            <a:br>
              <a:rPr lang="en-US" sz="3600" b="1">
                <a:solidFill>
                  <a:srgbClr val="F73500"/>
                </a:solidFill>
                <a:latin typeface="Futura"/>
                <a:cs typeface="Futura"/>
              </a:rPr>
            </a:br>
            <a:endParaRPr lang="nl-NL" sz="3600">
              <a:solidFill>
                <a:schemeClr val="bg1"/>
              </a:solidFill>
              <a:latin typeface="Futura"/>
              <a:cs typeface="Futura"/>
            </a:endParaRPr>
          </a:p>
        </p:txBody>
      </p:sp>
      <p:sp>
        <p:nvSpPr>
          <p:cNvPr id="8" name="Tekstvak 9"/>
          <p:cNvSpPr txBox="1">
            <a:spLocks noChangeArrowheads="1"/>
          </p:cNvSpPr>
          <p:nvPr/>
        </p:nvSpPr>
        <p:spPr bwMode="auto">
          <a:xfrm>
            <a:off x="546324" y="2396316"/>
            <a:ext cx="11591756" cy="4458116"/>
          </a:xfrm>
          <a:prstGeom prst="rect">
            <a:avLst/>
          </a:prstGeom>
          <a:noFill/>
          <a:ln w="9525">
            <a:noFill/>
            <a:miter lim="800000"/>
            <a:headEnd/>
            <a:tailEnd/>
          </a:ln>
        </p:spPr>
        <p:txBody>
          <a:bodyPr wrap="square">
            <a:spAutoFit/>
          </a:bodyPr>
          <a:lstStyle/>
          <a:p>
            <a:pPr marL="570929" indent="-570929">
              <a:lnSpc>
                <a:spcPct val="150000"/>
              </a:lnSpc>
              <a:buFont typeface="Wingdings" pitchFamily="2" charset="2"/>
              <a:buChar char="Ø"/>
            </a:pPr>
            <a:r>
              <a:rPr lang="de-DE" sz="1600" b="1">
                <a:solidFill>
                  <a:srgbClr val="FFFFFF"/>
                </a:solidFill>
                <a:latin typeface="Futura"/>
                <a:ea typeface="Futura"/>
                <a:cs typeface="Futura"/>
              </a:rPr>
              <a:t>Verwertung von Rhabarber – </a:t>
            </a:r>
            <a:r>
              <a:rPr lang="de-DE" sz="1600" b="1" err="1">
                <a:solidFill>
                  <a:srgbClr val="FFFFFF"/>
                </a:solidFill>
                <a:latin typeface="Futura"/>
                <a:ea typeface="Futura"/>
                <a:cs typeface="Futura"/>
              </a:rPr>
              <a:t>Carbonsäuregewinnung</a:t>
            </a:r>
            <a:r>
              <a:rPr lang="de-DE" sz="1600" b="1">
                <a:solidFill>
                  <a:srgbClr val="FFFFFF"/>
                </a:solidFill>
                <a:latin typeface="Futura"/>
                <a:ea typeface="Futura"/>
                <a:cs typeface="Futura"/>
              </a:rPr>
              <a:t>, Gerbstoffgewinnung- Rhabarberleder</a:t>
            </a:r>
          </a:p>
          <a:p>
            <a:pPr marL="570929" indent="-570929">
              <a:lnSpc>
                <a:spcPct val="150000"/>
              </a:lnSpc>
              <a:buFont typeface="Wingdings" pitchFamily="2" charset="2"/>
              <a:buChar char="Ø"/>
            </a:pPr>
            <a:r>
              <a:rPr lang="de-DE" sz="1600" b="1">
                <a:solidFill>
                  <a:srgbClr val="FFFFFF"/>
                </a:solidFill>
                <a:latin typeface="Futura"/>
                <a:ea typeface="Futura"/>
                <a:cs typeface="Futura"/>
              </a:rPr>
              <a:t>Gewinnung von </a:t>
            </a:r>
            <a:r>
              <a:rPr lang="de-DE" sz="1600" b="1" err="1">
                <a:solidFill>
                  <a:srgbClr val="FFFFFF"/>
                </a:solidFill>
                <a:latin typeface="Futura"/>
                <a:ea typeface="Futura"/>
                <a:cs typeface="Futura"/>
              </a:rPr>
              <a:t>Flavonoide</a:t>
            </a:r>
            <a:r>
              <a:rPr lang="de-DE" sz="1600" b="1">
                <a:solidFill>
                  <a:srgbClr val="FFFFFF"/>
                </a:solidFill>
                <a:latin typeface="Futura"/>
                <a:ea typeface="Futura"/>
                <a:cs typeface="Futura"/>
              </a:rPr>
              <a:t>, Vitamin C und Tanninen aus Sanddorn</a:t>
            </a:r>
          </a:p>
          <a:p>
            <a:pPr marL="570929" indent="-570929">
              <a:lnSpc>
                <a:spcPct val="150000"/>
              </a:lnSpc>
              <a:buFont typeface="Wingdings" pitchFamily="2" charset="2"/>
              <a:buChar char="Ø"/>
            </a:pPr>
            <a:r>
              <a:rPr lang="de-DE" sz="1600" b="1">
                <a:solidFill>
                  <a:srgbClr val="FFFFFF"/>
                </a:solidFill>
                <a:latin typeface="Futura"/>
                <a:ea typeface="Futura"/>
                <a:cs typeface="Futura"/>
              </a:rPr>
              <a:t>Gewinnung von </a:t>
            </a:r>
            <a:r>
              <a:rPr lang="de-DE" sz="1600" b="1" err="1">
                <a:solidFill>
                  <a:srgbClr val="FFFFFF"/>
                </a:solidFill>
                <a:latin typeface="Futura"/>
                <a:ea typeface="Futura"/>
                <a:cs typeface="Futura"/>
              </a:rPr>
              <a:t>Glucosinolaten</a:t>
            </a:r>
            <a:r>
              <a:rPr lang="de-DE" sz="1600" b="1">
                <a:solidFill>
                  <a:srgbClr val="FFFFFF"/>
                </a:solidFill>
                <a:latin typeface="Futura"/>
                <a:ea typeface="Futura"/>
                <a:cs typeface="Futura"/>
              </a:rPr>
              <a:t> für Krebsprophylaxe (</a:t>
            </a:r>
            <a:r>
              <a:rPr lang="de-DE" sz="1600" b="1" err="1">
                <a:solidFill>
                  <a:srgbClr val="FFFFFF"/>
                </a:solidFill>
                <a:latin typeface="Futura"/>
                <a:ea typeface="Futura"/>
                <a:cs typeface="Futura"/>
              </a:rPr>
              <a:t>DKFZ</a:t>
            </a:r>
            <a:r>
              <a:rPr lang="de-DE" sz="1600" b="1">
                <a:solidFill>
                  <a:srgbClr val="FFFFFF"/>
                </a:solidFill>
                <a:latin typeface="Futura"/>
                <a:ea typeface="Futura"/>
                <a:cs typeface="Futura"/>
              </a:rPr>
              <a:t> Heidelberg) </a:t>
            </a:r>
          </a:p>
          <a:p>
            <a:pPr marL="570929" indent="-570929">
              <a:lnSpc>
                <a:spcPct val="150000"/>
              </a:lnSpc>
              <a:buFont typeface="Wingdings" pitchFamily="2" charset="2"/>
              <a:buChar char="Ø"/>
            </a:pPr>
            <a:r>
              <a:rPr lang="de-DE" sz="1600" b="1">
                <a:solidFill>
                  <a:srgbClr val="FFFFFF"/>
                </a:solidFill>
                <a:latin typeface="Futura"/>
                <a:ea typeface="Futura"/>
                <a:cs typeface="Futura"/>
              </a:rPr>
              <a:t>Verwertung von Rübenblättern - Oxalsäure</a:t>
            </a:r>
          </a:p>
          <a:p>
            <a:pPr marL="570929" indent="-570929">
              <a:lnSpc>
                <a:spcPct val="150000"/>
              </a:lnSpc>
              <a:buFont typeface="Wingdings" pitchFamily="2" charset="2"/>
              <a:buChar char="Ø"/>
            </a:pPr>
            <a:r>
              <a:rPr lang="de-DE" sz="1600" b="1">
                <a:solidFill>
                  <a:srgbClr val="FFFFFF"/>
                </a:solidFill>
                <a:latin typeface="Futura"/>
                <a:ea typeface="Futura"/>
                <a:cs typeface="Futura"/>
              </a:rPr>
              <a:t>Verwertung von Rückschnitten von Teepflanzen</a:t>
            </a:r>
          </a:p>
          <a:p>
            <a:pPr marL="570929" indent="-570929">
              <a:lnSpc>
                <a:spcPct val="150000"/>
              </a:lnSpc>
              <a:buFont typeface="Wingdings" pitchFamily="2" charset="2"/>
              <a:buChar char="Ø"/>
            </a:pPr>
            <a:r>
              <a:rPr lang="de-DE" sz="1600" b="1">
                <a:solidFill>
                  <a:srgbClr val="EDE6DC"/>
                </a:solidFill>
                <a:latin typeface="Futura"/>
                <a:ea typeface="Futura"/>
                <a:cs typeface="Futura"/>
              </a:rPr>
              <a:t>Verwertung von Nebenprodukten der Granatapfelverarbeitung</a:t>
            </a:r>
          </a:p>
          <a:p>
            <a:pPr marL="570929" indent="-570929">
              <a:lnSpc>
                <a:spcPct val="150000"/>
              </a:lnSpc>
              <a:buFont typeface="Wingdings" pitchFamily="2" charset="2"/>
              <a:buChar char="Ø"/>
            </a:pPr>
            <a:r>
              <a:rPr lang="de-DE" sz="1600" b="1">
                <a:solidFill>
                  <a:srgbClr val="EDE6DC"/>
                </a:solidFill>
                <a:latin typeface="Futura"/>
                <a:ea typeface="Futura"/>
                <a:cs typeface="Futura"/>
              </a:rPr>
              <a:t>Stabilisierung von </a:t>
            </a:r>
            <a:r>
              <a:rPr lang="de-DE" sz="1600" b="1" err="1">
                <a:solidFill>
                  <a:srgbClr val="EDE6DC"/>
                </a:solidFill>
                <a:latin typeface="Futura"/>
                <a:ea typeface="Futura"/>
                <a:cs typeface="Futura"/>
              </a:rPr>
              <a:t>Frittierfetten</a:t>
            </a:r>
            <a:r>
              <a:rPr lang="de-DE" sz="1600" b="1">
                <a:solidFill>
                  <a:srgbClr val="EDE6DC"/>
                </a:solidFill>
                <a:latin typeface="Futura"/>
                <a:ea typeface="Futura"/>
                <a:cs typeface="Futura"/>
              </a:rPr>
              <a:t> durch natürliche Antioxidantien (mit PPM)</a:t>
            </a:r>
          </a:p>
          <a:p>
            <a:pPr marL="570929" indent="-570929">
              <a:lnSpc>
                <a:spcPct val="150000"/>
              </a:lnSpc>
              <a:buFont typeface="Wingdings" pitchFamily="2" charset="2"/>
              <a:buChar char="Ø"/>
            </a:pPr>
            <a:r>
              <a:rPr lang="de-DE" sz="1600" b="1">
                <a:solidFill>
                  <a:srgbClr val="EDE6DC"/>
                </a:solidFill>
                <a:latin typeface="Futura"/>
                <a:ea typeface="Futura"/>
                <a:cs typeface="Futura"/>
              </a:rPr>
              <a:t>Produktentwicklungen – Getränke, Spielzeug, Kosmetik</a:t>
            </a:r>
          </a:p>
          <a:p>
            <a:pPr marL="570929" indent="-570929">
              <a:lnSpc>
                <a:spcPct val="150000"/>
              </a:lnSpc>
              <a:buFont typeface="Wingdings" pitchFamily="2" charset="2"/>
              <a:buChar char="Ø"/>
            </a:pPr>
            <a:r>
              <a:rPr lang="de-DE" sz="1600" b="1">
                <a:solidFill>
                  <a:srgbClr val="EDE6DC"/>
                </a:solidFill>
                <a:latin typeface="Futura"/>
                <a:ea typeface="Futura"/>
                <a:cs typeface="Futura"/>
              </a:rPr>
              <a:t>Zuckerreduzierung von Fruchtsäften</a:t>
            </a:r>
          </a:p>
          <a:p>
            <a:pPr marL="570929" indent="-570929">
              <a:lnSpc>
                <a:spcPct val="150000"/>
              </a:lnSpc>
              <a:buFont typeface="Wingdings" pitchFamily="2" charset="2"/>
              <a:buChar char="Ø"/>
            </a:pPr>
            <a:r>
              <a:rPr lang="de-DE" sz="1600" b="1">
                <a:solidFill>
                  <a:srgbClr val="EDE6DC"/>
                </a:solidFill>
                <a:latin typeface="Futura"/>
                <a:ea typeface="Futura"/>
                <a:cs typeface="Futura"/>
              </a:rPr>
              <a:t>Zitronensäuregewinnung aus Fruchtsäften</a:t>
            </a:r>
          </a:p>
          <a:p>
            <a:pPr marL="570929" indent="-570929">
              <a:lnSpc>
                <a:spcPct val="150000"/>
              </a:lnSpc>
              <a:buFont typeface="Wingdings" pitchFamily="2" charset="2"/>
              <a:buChar char="Ø"/>
            </a:pPr>
            <a:r>
              <a:rPr lang="de-DE" sz="1600" b="1">
                <a:solidFill>
                  <a:srgbClr val="EDE6DC"/>
                </a:solidFill>
                <a:latin typeface="Futura"/>
                <a:ea typeface="Futura"/>
                <a:cs typeface="Futura"/>
              </a:rPr>
              <a:t>Gewinnung von Allantoin und Serotonin aus Nebenprodukten der Sanddornverarbeitung</a:t>
            </a:r>
          </a:p>
          <a:p>
            <a:pPr marL="570929" indent="-570929">
              <a:buFont typeface="Wingdings" pitchFamily="2" charset="2"/>
              <a:buChar char="Ø"/>
            </a:pPr>
            <a:endParaRPr lang="de-DE" sz="2000" b="1">
              <a:solidFill>
                <a:srgbClr val="EDE6DC"/>
              </a:solidFill>
              <a:latin typeface="Futura"/>
              <a:ea typeface="Futura"/>
              <a:cs typeface="Futura"/>
            </a:endParaRPr>
          </a:p>
        </p:txBody>
      </p:sp>
    </p:spTree>
    <p:extLst>
      <p:ext uri="{BB962C8B-B14F-4D97-AF65-F5344CB8AC3E}">
        <p14:creationId xmlns:p14="http://schemas.microsoft.com/office/powerpoint/2010/main" val="45749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13907" y="1990637"/>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Unser </a:t>
            </a:r>
            <a:r>
              <a:rPr lang="en-US" sz="3200" b="1" err="1">
                <a:solidFill>
                  <a:srgbClr val="FF0000"/>
                </a:solidFill>
                <a:latin typeface="Futura"/>
                <a:cs typeface="Futura"/>
              </a:rPr>
              <a:t>Fokus</a:t>
            </a:r>
            <a:r>
              <a:rPr lang="en-US" sz="3200" b="1">
                <a:solidFill>
                  <a:srgbClr val="FF0000"/>
                </a:solidFill>
                <a:latin typeface="Futura"/>
                <a:cs typeface="Futura"/>
              </a:rPr>
              <a:t> – </a:t>
            </a:r>
            <a:r>
              <a:rPr lang="en-US" sz="3200" b="1" err="1">
                <a:solidFill>
                  <a:srgbClr val="FF0000"/>
                </a:solidFill>
                <a:latin typeface="Futura"/>
                <a:cs typeface="Futura"/>
              </a:rPr>
              <a:t>Naturfarbstoffe</a:t>
            </a:r>
            <a:r>
              <a:rPr lang="en-US" sz="3200" b="1">
                <a:solidFill>
                  <a:srgbClr val="FF0000"/>
                </a:solidFill>
                <a:latin typeface="Futura"/>
                <a:cs typeface="Futura"/>
              </a:rPr>
              <a:t> - DIY </a:t>
            </a:r>
            <a:r>
              <a:rPr lang="en-US" sz="3200" b="1" err="1">
                <a:solidFill>
                  <a:srgbClr val="FF0000"/>
                </a:solidFill>
                <a:latin typeface="Futura"/>
                <a:cs typeface="Futura"/>
              </a:rPr>
              <a:t>Produkte</a:t>
            </a:r>
            <a:br>
              <a:rPr lang="en-US" sz="3200" b="1">
                <a:solidFill>
                  <a:srgbClr val="FF00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sp>
        <p:nvSpPr>
          <p:cNvPr id="5" name="Legende mit Pfeil nach rechts 4"/>
          <p:cNvSpPr/>
          <p:nvPr/>
        </p:nvSpPr>
        <p:spPr>
          <a:xfrm>
            <a:off x="916819"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Farbstoffe</a:t>
            </a:r>
          </a:p>
          <a:p>
            <a:pPr algn="ctr"/>
            <a:r>
              <a:rPr lang="de-DE"/>
              <a:t>Hilfsstoffe</a:t>
            </a:r>
          </a:p>
        </p:txBody>
      </p:sp>
      <p:sp>
        <p:nvSpPr>
          <p:cNvPr id="10" name="Legende mit Pfeil nach rechts 9"/>
          <p:cNvSpPr/>
          <p:nvPr/>
        </p:nvSpPr>
        <p:spPr>
          <a:xfrm>
            <a:off x="3667200"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Verkapselung,</a:t>
            </a:r>
          </a:p>
          <a:p>
            <a:pPr algn="ctr"/>
            <a:r>
              <a:rPr lang="de-DE"/>
              <a:t>Verpackungs-systeme</a:t>
            </a:r>
          </a:p>
          <a:p>
            <a:pPr algn="ctr"/>
            <a:r>
              <a:rPr lang="de-DE"/>
              <a:t> für kontrollierte Freisetzung</a:t>
            </a:r>
          </a:p>
        </p:txBody>
      </p:sp>
      <p:sp>
        <p:nvSpPr>
          <p:cNvPr id="13" name="Legende mit Pfeil nach rechts 12"/>
          <p:cNvSpPr/>
          <p:nvPr/>
        </p:nvSpPr>
        <p:spPr>
          <a:xfrm>
            <a:off x="6430292"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Applikations-entwicklung</a:t>
            </a:r>
          </a:p>
          <a:p>
            <a:pPr algn="ctr"/>
            <a:r>
              <a:rPr lang="de-DE"/>
              <a:t>für Heim-anwendung</a:t>
            </a:r>
          </a:p>
        </p:txBody>
      </p:sp>
    </p:spTree>
    <p:extLst>
      <p:ext uri="{BB962C8B-B14F-4D97-AF65-F5344CB8AC3E}">
        <p14:creationId xmlns:p14="http://schemas.microsoft.com/office/powerpoint/2010/main" val="172180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13907" y="1990637"/>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Unser </a:t>
            </a:r>
            <a:r>
              <a:rPr lang="en-US" sz="3200" b="1" err="1">
                <a:solidFill>
                  <a:srgbClr val="FF0000"/>
                </a:solidFill>
                <a:latin typeface="Futura"/>
                <a:cs typeface="Futura"/>
              </a:rPr>
              <a:t>Fokus</a:t>
            </a:r>
            <a:r>
              <a:rPr lang="en-US" sz="3200" b="1">
                <a:solidFill>
                  <a:srgbClr val="FF0000"/>
                </a:solidFill>
                <a:latin typeface="Futura"/>
                <a:cs typeface="Futura"/>
              </a:rPr>
              <a:t> – </a:t>
            </a:r>
            <a:r>
              <a:rPr lang="en-US" sz="3200" b="1" err="1">
                <a:solidFill>
                  <a:srgbClr val="FF0000"/>
                </a:solidFill>
                <a:latin typeface="Futura"/>
                <a:cs typeface="Futura"/>
              </a:rPr>
              <a:t>Naturfarbstoffe</a:t>
            </a:r>
            <a:br>
              <a:rPr lang="en-US" sz="3200" b="1">
                <a:solidFill>
                  <a:srgbClr val="FF00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sp>
        <p:nvSpPr>
          <p:cNvPr id="5" name="Legende mit Pfeil nach rechts 4"/>
          <p:cNvSpPr/>
          <p:nvPr/>
        </p:nvSpPr>
        <p:spPr>
          <a:xfrm>
            <a:off x="916819"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pflanzliche Zellkulturen</a:t>
            </a:r>
          </a:p>
          <a:p>
            <a:pPr algn="ctr"/>
            <a:endParaRPr lang="de-DE"/>
          </a:p>
          <a:p>
            <a:pPr algn="ctr"/>
            <a:r>
              <a:rPr lang="de-DE"/>
              <a:t>Algen</a:t>
            </a:r>
          </a:p>
          <a:p>
            <a:pPr algn="ctr"/>
            <a:endParaRPr lang="de-DE"/>
          </a:p>
          <a:p>
            <a:pPr algn="ctr"/>
            <a:r>
              <a:rPr lang="de-DE"/>
              <a:t>Pilzkulturen</a:t>
            </a:r>
          </a:p>
          <a:p>
            <a:pPr algn="ctr"/>
            <a:endParaRPr lang="de-DE"/>
          </a:p>
          <a:p>
            <a:pPr algn="ctr"/>
            <a:r>
              <a:rPr lang="de-DE"/>
              <a:t>Biomasse</a:t>
            </a:r>
          </a:p>
        </p:txBody>
      </p:sp>
      <p:sp>
        <p:nvSpPr>
          <p:cNvPr id="10" name="Legende mit Pfeil nach rechts 9"/>
          <p:cNvSpPr/>
          <p:nvPr/>
        </p:nvSpPr>
        <p:spPr>
          <a:xfrm>
            <a:off x="3667200"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Farbstoffe</a:t>
            </a:r>
          </a:p>
        </p:txBody>
      </p:sp>
      <p:sp>
        <p:nvSpPr>
          <p:cNvPr id="11" name="Legende mit Pfeil nach rechts 10"/>
          <p:cNvSpPr/>
          <p:nvPr/>
        </p:nvSpPr>
        <p:spPr>
          <a:xfrm>
            <a:off x="9235681"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Kosmetik</a:t>
            </a:r>
          </a:p>
          <a:p>
            <a:pPr algn="ctr"/>
            <a:endParaRPr lang="de-DE"/>
          </a:p>
          <a:p>
            <a:pPr algn="ctr"/>
            <a:r>
              <a:rPr lang="de-DE"/>
              <a:t>Lebensmittel</a:t>
            </a:r>
          </a:p>
          <a:p>
            <a:pPr algn="ctr"/>
            <a:r>
              <a:rPr lang="de-DE"/>
              <a:t>(Rot + Blau)</a:t>
            </a:r>
          </a:p>
          <a:p>
            <a:pPr algn="ctr"/>
            <a:endParaRPr lang="de-DE"/>
          </a:p>
          <a:p>
            <a:pPr algn="ctr"/>
            <a:r>
              <a:rPr lang="de-DE"/>
              <a:t>NON-FOOD</a:t>
            </a:r>
          </a:p>
          <a:p>
            <a:pPr algn="ctr"/>
            <a:endParaRPr lang="de-DE"/>
          </a:p>
        </p:txBody>
      </p:sp>
      <p:sp>
        <p:nvSpPr>
          <p:cNvPr id="13" name="Legende mit Pfeil nach rechts 12"/>
          <p:cNvSpPr/>
          <p:nvPr/>
        </p:nvSpPr>
        <p:spPr>
          <a:xfrm>
            <a:off x="6430292"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Applikations-entwicklung</a:t>
            </a:r>
          </a:p>
        </p:txBody>
      </p:sp>
    </p:spTree>
    <p:extLst>
      <p:ext uri="{BB962C8B-B14F-4D97-AF65-F5344CB8AC3E}">
        <p14:creationId xmlns:p14="http://schemas.microsoft.com/office/powerpoint/2010/main" val="3678603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13907" y="1990637"/>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Unser </a:t>
            </a:r>
            <a:r>
              <a:rPr lang="en-US" sz="3200" b="1" err="1">
                <a:solidFill>
                  <a:srgbClr val="FF0000"/>
                </a:solidFill>
                <a:latin typeface="Futura"/>
                <a:cs typeface="Futura"/>
              </a:rPr>
              <a:t>Fokus</a:t>
            </a:r>
            <a:r>
              <a:rPr lang="en-US" sz="3200" b="1">
                <a:solidFill>
                  <a:srgbClr val="FF0000"/>
                </a:solidFill>
                <a:latin typeface="Futura"/>
                <a:cs typeface="Futura"/>
              </a:rPr>
              <a:t> – </a:t>
            </a:r>
            <a:r>
              <a:rPr lang="en-US" sz="3200" b="1" err="1">
                <a:solidFill>
                  <a:srgbClr val="FF0000"/>
                </a:solidFill>
                <a:latin typeface="Futura"/>
                <a:cs typeface="Futura"/>
              </a:rPr>
              <a:t>Naturfarbstoffe</a:t>
            </a:r>
            <a:br>
              <a:rPr lang="en-US" sz="3200" b="1">
                <a:solidFill>
                  <a:srgbClr val="FF00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sp>
        <p:nvSpPr>
          <p:cNvPr id="5" name="Legende mit Pfeil nach rechts 4"/>
          <p:cNvSpPr/>
          <p:nvPr/>
        </p:nvSpPr>
        <p:spPr>
          <a:xfrm>
            <a:off x="916819"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Farbstoffe</a:t>
            </a:r>
          </a:p>
        </p:txBody>
      </p:sp>
      <p:sp>
        <p:nvSpPr>
          <p:cNvPr id="10" name="Legende mit Pfeil nach rechts 9"/>
          <p:cNvSpPr/>
          <p:nvPr/>
        </p:nvSpPr>
        <p:spPr>
          <a:xfrm>
            <a:off x="3667200"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Bio-technologische </a:t>
            </a:r>
          </a:p>
          <a:p>
            <a:pPr algn="ctr"/>
            <a:r>
              <a:rPr lang="de-DE"/>
              <a:t>oder </a:t>
            </a:r>
          </a:p>
          <a:p>
            <a:pPr algn="ctr"/>
            <a:r>
              <a:rPr lang="de-DE"/>
              <a:t>chemische Modifizierung</a:t>
            </a:r>
          </a:p>
          <a:p>
            <a:pPr algn="ctr"/>
            <a:endParaRPr lang="de-DE"/>
          </a:p>
        </p:txBody>
      </p:sp>
      <p:sp>
        <p:nvSpPr>
          <p:cNvPr id="11" name="Legende mit Pfeil nach rechts 10"/>
          <p:cNvSpPr/>
          <p:nvPr/>
        </p:nvSpPr>
        <p:spPr>
          <a:xfrm>
            <a:off x="9235681" y="3140921"/>
            <a:ext cx="2902400"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Metallfrei Färben</a:t>
            </a:r>
          </a:p>
          <a:p>
            <a:pPr algn="ctr"/>
            <a:endParaRPr lang="de-DE"/>
          </a:p>
          <a:p>
            <a:pPr algn="ctr"/>
            <a:r>
              <a:rPr lang="de-DE"/>
              <a:t>Höhere </a:t>
            </a:r>
            <a:r>
              <a:rPr lang="de-DE" err="1"/>
              <a:t>Echtheiten</a:t>
            </a:r>
            <a:r>
              <a:rPr lang="de-DE"/>
              <a:t> auf Baumwolle</a:t>
            </a:r>
          </a:p>
          <a:p>
            <a:pPr algn="ctr"/>
            <a:endParaRPr lang="de-DE"/>
          </a:p>
        </p:txBody>
      </p:sp>
      <p:sp>
        <p:nvSpPr>
          <p:cNvPr id="13" name="Legende mit Pfeil nach rechts 12"/>
          <p:cNvSpPr/>
          <p:nvPr/>
        </p:nvSpPr>
        <p:spPr>
          <a:xfrm>
            <a:off x="6430292"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Verbesserung von </a:t>
            </a:r>
          </a:p>
          <a:p>
            <a:pPr algn="ctr"/>
            <a:r>
              <a:rPr lang="de-DE"/>
              <a:t>Färbe-</a:t>
            </a:r>
          </a:p>
          <a:p>
            <a:pPr algn="ctr"/>
            <a:r>
              <a:rPr lang="de-DE" err="1"/>
              <a:t>prozessen</a:t>
            </a:r>
            <a:endParaRPr lang="de-DE"/>
          </a:p>
        </p:txBody>
      </p:sp>
    </p:spTree>
    <p:extLst>
      <p:ext uri="{BB962C8B-B14F-4D97-AF65-F5344CB8AC3E}">
        <p14:creationId xmlns:p14="http://schemas.microsoft.com/office/powerpoint/2010/main" val="372154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13907" y="1990637"/>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Unser </a:t>
            </a:r>
            <a:r>
              <a:rPr lang="en-US" sz="3200" b="1" err="1">
                <a:solidFill>
                  <a:srgbClr val="FF0000"/>
                </a:solidFill>
                <a:latin typeface="Futura"/>
                <a:cs typeface="Futura"/>
              </a:rPr>
              <a:t>Fokus</a:t>
            </a:r>
            <a:r>
              <a:rPr lang="en-US" sz="3200" b="1">
                <a:solidFill>
                  <a:srgbClr val="FF0000"/>
                </a:solidFill>
                <a:latin typeface="Futura"/>
                <a:cs typeface="Futura"/>
              </a:rPr>
              <a:t> – </a:t>
            </a:r>
            <a:r>
              <a:rPr lang="en-US" sz="3200" b="1" err="1">
                <a:solidFill>
                  <a:srgbClr val="FF0000"/>
                </a:solidFill>
                <a:latin typeface="Futura"/>
                <a:cs typeface="Futura"/>
              </a:rPr>
              <a:t>Vernetzung</a:t>
            </a:r>
            <a:r>
              <a:rPr lang="en-US" sz="3200" b="1">
                <a:solidFill>
                  <a:srgbClr val="FF0000"/>
                </a:solidFill>
                <a:latin typeface="Futura"/>
                <a:cs typeface="Futura"/>
              </a:rPr>
              <a:t> von </a:t>
            </a:r>
            <a:r>
              <a:rPr lang="en-US" sz="3200" b="1" err="1">
                <a:solidFill>
                  <a:srgbClr val="FF0000"/>
                </a:solidFill>
                <a:latin typeface="Futura"/>
                <a:cs typeface="Futura"/>
              </a:rPr>
              <a:t>Biopolymeren</a:t>
            </a:r>
            <a:br>
              <a:rPr lang="en-US" sz="3200" b="1">
                <a:solidFill>
                  <a:srgbClr val="FF00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sp>
        <p:nvSpPr>
          <p:cNvPr id="5" name="Legende mit Pfeil nach rechts 4"/>
          <p:cNvSpPr/>
          <p:nvPr/>
        </p:nvSpPr>
        <p:spPr>
          <a:xfrm>
            <a:off x="3650276"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Extraktion</a:t>
            </a:r>
          </a:p>
          <a:p>
            <a:pPr algn="ctr"/>
            <a:endParaRPr lang="de-DE"/>
          </a:p>
          <a:p>
            <a:pPr algn="ctr"/>
            <a:r>
              <a:rPr lang="de-DE"/>
              <a:t>Anreicherung</a:t>
            </a:r>
          </a:p>
          <a:p>
            <a:pPr algn="ctr"/>
            <a:endParaRPr lang="de-DE"/>
          </a:p>
          <a:p>
            <a:pPr algn="ctr"/>
            <a:r>
              <a:rPr lang="de-DE"/>
              <a:t>Modifizierung</a:t>
            </a:r>
          </a:p>
        </p:txBody>
      </p:sp>
      <p:sp>
        <p:nvSpPr>
          <p:cNvPr id="10" name="Legende mit Pfeil nach rechts 9"/>
          <p:cNvSpPr/>
          <p:nvPr/>
        </p:nvSpPr>
        <p:spPr>
          <a:xfrm>
            <a:off x="772953"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„Polyphenole“</a:t>
            </a:r>
          </a:p>
          <a:p>
            <a:pPr algn="ctr"/>
            <a:endParaRPr lang="de-DE"/>
          </a:p>
          <a:p>
            <a:pPr algn="ctr"/>
            <a:r>
              <a:rPr lang="de-DE"/>
              <a:t>„Aldehyde“</a:t>
            </a:r>
          </a:p>
        </p:txBody>
      </p:sp>
      <p:sp>
        <p:nvSpPr>
          <p:cNvPr id="11" name="Legende mit Pfeil nach rechts 10"/>
          <p:cNvSpPr/>
          <p:nvPr/>
        </p:nvSpPr>
        <p:spPr>
          <a:xfrm>
            <a:off x="9235681" y="3140921"/>
            <a:ext cx="2902400"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Holzbaustoffe</a:t>
            </a:r>
          </a:p>
          <a:p>
            <a:pPr algn="ctr"/>
            <a:r>
              <a:rPr lang="de-DE"/>
              <a:t>Medizinprodukte</a:t>
            </a:r>
          </a:p>
          <a:p>
            <a:pPr algn="ctr"/>
            <a:r>
              <a:rPr lang="de-DE"/>
              <a:t>Klebstoffe</a:t>
            </a:r>
          </a:p>
          <a:p>
            <a:pPr algn="ctr"/>
            <a:r>
              <a:rPr lang="de-DE"/>
              <a:t>Leder</a:t>
            </a:r>
          </a:p>
          <a:p>
            <a:pPr algn="ctr"/>
            <a:r>
              <a:rPr lang="de-DE"/>
              <a:t>Lebensmittel</a:t>
            </a:r>
          </a:p>
          <a:p>
            <a:pPr algn="ctr"/>
            <a:endParaRPr lang="de-DE"/>
          </a:p>
        </p:txBody>
      </p:sp>
      <p:sp>
        <p:nvSpPr>
          <p:cNvPr id="13" name="Legende mit Pfeil nach rechts 12"/>
          <p:cNvSpPr/>
          <p:nvPr/>
        </p:nvSpPr>
        <p:spPr>
          <a:xfrm>
            <a:off x="6430292"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Vernetzung von Biopolymeren</a:t>
            </a:r>
          </a:p>
        </p:txBody>
      </p:sp>
    </p:spTree>
    <p:extLst>
      <p:ext uri="{BB962C8B-B14F-4D97-AF65-F5344CB8AC3E}">
        <p14:creationId xmlns:p14="http://schemas.microsoft.com/office/powerpoint/2010/main" val="300867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13907" y="1990637"/>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Unser </a:t>
            </a:r>
            <a:r>
              <a:rPr lang="en-US" sz="3200" b="1" err="1">
                <a:solidFill>
                  <a:srgbClr val="FF0000"/>
                </a:solidFill>
                <a:latin typeface="Futura"/>
                <a:cs typeface="Futura"/>
              </a:rPr>
              <a:t>Fokus</a:t>
            </a:r>
            <a:r>
              <a:rPr lang="en-US" sz="3200" b="1">
                <a:solidFill>
                  <a:srgbClr val="FF0000"/>
                </a:solidFill>
                <a:latin typeface="Futura"/>
                <a:cs typeface="Futura"/>
              </a:rPr>
              <a:t> – </a:t>
            </a:r>
            <a:r>
              <a:rPr lang="en-US" sz="3200" b="1" err="1">
                <a:solidFill>
                  <a:srgbClr val="FF0000"/>
                </a:solidFill>
                <a:latin typeface="Futura"/>
                <a:cs typeface="Futura"/>
              </a:rPr>
              <a:t>Biofumigation</a:t>
            </a:r>
            <a:r>
              <a:rPr lang="en-US" sz="3200" b="1">
                <a:solidFill>
                  <a:srgbClr val="FF0000"/>
                </a:solidFill>
                <a:latin typeface="Futura"/>
                <a:cs typeface="Futura"/>
              </a:rPr>
              <a:t>?</a:t>
            </a:r>
            <a:br>
              <a:rPr lang="en-US" sz="3200" b="1">
                <a:solidFill>
                  <a:srgbClr val="FF00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sp>
        <p:nvSpPr>
          <p:cNvPr id="5" name="Legende mit Pfeil nach rechts 4"/>
          <p:cNvSpPr/>
          <p:nvPr/>
        </p:nvSpPr>
        <p:spPr>
          <a:xfrm>
            <a:off x="3650276"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Extraktion</a:t>
            </a:r>
          </a:p>
          <a:p>
            <a:pPr algn="ctr"/>
            <a:endParaRPr lang="de-DE"/>
          </a:p>
          <a:p>
            <a:pPr algn="ctr"/>
            <a:r>
              <a:rPr lang="de-DE"/>
              <a:t>Modifizierung</a:t>
            </a:r>
          </a:p>
        </p:txBody>
      </p:sp>
      <p:sp>
        <p:nvSpPr>
          <p:cNvPr id="10" name="Legende mit Pfeil nach rechts 9"/>
          <p:cNvSpPr/>
          <p:nvPr/>
        </p:nvSpPr>
        <p:spPr>
          <a:xfrm>
            <a:off x="772953"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Glucosinolate</a:t>
            </a:r>
            <a:endParaRPr lang="de-DE"/>
          </a:p>
        </p:txBody>
      </p:sp>
      <p:sp>
        <p:nvSpPr>
          <p:cNvPr id="11" name="Legende mit Pfeil nach rechts 10"/>
          <p:cNvSpPr/>
          <p:nvPr/>
        </p:nvSpPr>
        <p:spPr>
          <a:xfrm>
            <a:off x="9235681" y="3140921"/>
            <a:ext cx="2902400"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Pflanzenschutz-mittel im Gewächshaus-bereich</a:t>
            </a:r>
          </a:p>
        </p:txBody>
      </p:sp>
      <p:sp>
        <p:nvSpPr>
          <p:cNvPr id="13" name="Legende mit Pfeil nach rechts 12"/>
          <p:cNvSpPr/>
          <p:nvPr/>
        </p:nvSpPr>
        <p:spPr>
          <a:xfrm>
            <a:off x="6430292"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Verkapselung für gezielte Freisetzung</a:t>
            </a:r>
          </a:p>
        </p:txBody>
      </p:sp>
    </p:spTree>
    <p:extLst>
      <p:ext uri="{BB962C8B-B14F-4D97-AF65-F5344CB8AC3E}">
        <p14:creationId xmlns:p14="http://schemas.microsoft.com/office/powerpoint/2010/main" val="389907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13907" y="1990637"/>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Unser </a:t>
            </a:r>
            <a:r>
              <a:rPr lang="en-US" sz="3200" b="1" err="1">
                <a:solidFill>
                  <a:srgbClr val="FF0000"/>
                </a:solidFill>
                <a:latin typeface="Futura"/>
                <a:cs typeface="Futura"/>
              </a:rPr>
              <a:t>Fokus</a:t>
            </a:r>
            <a:r>
              <a:rPr lang="en-US" sz="3200" b="1">
                <a:solidFill>
                  <a:srgbClr val="FF0000"/>
                </a:solidFill>
                <a:latin typeface="Futura"/>
                <a:cs typeface="Futura"/>
              </a:rPr>
              <a:t> – </a:t>
            </a:r>
            <a:r>
              <a:rPr lang="en-US" sz="3200" b="1" err="1">
                <a:solidFill>
                  <a:srgbClr val="FF0000"/>
                </a:solidFill>
                <a:latin typeface="Futura"/>
                <a:cs typeface="Futura"/>
              </a:rPr>
              <a:t>Tiermedizin</a:t>
            </a:r>
            <a:br>
              <a:rPr lang="en-US" sz="3200" b="1">
                <a:solidFill>
                  <a:srgbClr val="FF00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sp>
        <p:nvSpPr>
          <p:cNvPr id="5" name="Legende mit Pfeil nach rechts 4"/>
          <p:cNvSpPr/>
          <p:nvPr/>
        </p:nvSpPr>
        <p:spPr>
          <a:xfrm>
            <a:off x="3650276" y="3140921"/>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Extraktion</a:t>
            </a:r>
          </a:p>
          <a:p>
            <a:pPr algn="ctr"/>
            <a:endParaRPr lang="de-DE"/>
          </a:p>
          <a:p>
            <a:pPr algn="ctr"/>
            <a:r>
              <a:rPr lang="de-DE"/>
              <a:t>Anreicherung</a:t>
            </a:r>
          </a:p>
          <a:p>
            <a:pPr algn="ctr"/>
            <a:endParaRPr lang="de-DE"/>
          </a:p>
          <a:p>
            <a:pPr algn="ctr"/>
            <a:r>
              <a:rPr lang="de-DE"/>
              <a:t>Modifizierung</a:t>
            </a:r>
          </a:p>
        </p:txBody>
      </p:sp>
      <p:sp>
        <p:nvSpPr>
          <p:cNvPr id="10" name="Legende mit Pfeil nach rechts 9"/>
          <p:cNvSpPr/>
          <p:nvPr/>
        </p:nvSpPr>
        <p:spPr>
          <a:xfrm>
            <a:off x="772953" y="3141268"/>
            <a:ext cx="2471098"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Tannine</a:t>
            </a:r>
          </a:p>
        </p:txBody>
      </p:sp>
      <p:sp>
        <p:nvSpPr>
          <p:cNvPr id="13" name="Legende mit Pfeil nach rechts 12"/>
          <p:cNvSpPr/>
          <p:nvPr/>
        </p:nvSpPr>
        <p:spPr>
          <a:xfrm>
            <a:off x="6430292" y="3141268"/>
            <a:ext cx="3837826" cy="244572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Nematoden</a:t>
            </a:r>
          </a:p>
          <a:p>
            <a:pPr algn="ctr"/>
            <a:r>
              <a:rPr lang="de-DE"/>
              <a:t>Magengeschwüre</a:t>
            </a:r>
          </a:p>
          <a:p>
            <a:pPr algn="ctr"/>
            <a:r>
              <a:rPr lang="de-DE"/>
              <a:t>Blasenentzündungen</a:t>
            </a:r>
          </a:p>
          <a:p>
            <a:pPr algn="ctr"/>
            <a:r>
              <a:rPr lang="de-DE"/>
              <a:t>Immunstabilisierung</a:t>
            </a:r>
          </a:p>
        </p:txBody>
      </p:sp>
    </p:spTree>
    <p:extLst>
      <p:ext uri="{BB962C8B-B14F-4D97-AF65-F5344CB8AC3E}">
        <p14:creationId xmlns:p14="http://schemas.microsoft.com/office/powerpoint/2010/main" val="371146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a:bodyPr>
          <a:lstStyle/>
          <a:p>
            <a:pPr marL="342900" lvl="0" indent="-342900">
              <a:buFont typeface="Symbol" panose="05050102010706020507" pitchFamily="18" charset="2"/>
              <a:buChar char=""/>
            </a:pPr>
            <a:r>
              <a:rPr lang="de-DE" sz="1800" b="1">
                <a:effectLst/>
                <a:latin typeface="Calibri"/>
                <a:ea typeface="Times New Roman" panose="02020603050405020304" pitchFamily="18" charset="0"/>
                <a:cs typeface="Arial"/>
              </a:rPr>
              <a:t>Kurze Vorstellung aller Teilnehmer #Name #Organisation #Heute habe ich Lust auf…</a:t>
            </a:r>
          </a:p>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a:effectLst/>
                <a:latin typeface="Calibri" panose="020F0502020204030204" pitchFamily="34" charset="0"/>
                <a:ea typeface="Times New Roman" panose="02020603050405020304" pitchFamily="18" charset="0"/>
              </a:rPr>
              <a:t>Inhalte! – Struktur und Inhalte der DG-Treffen</a:t>
            </a:r>
          </a:p>
          <a:p>
            <a:pPr marL="342900" lvl="0" indent="-342900">
              <a:buFont typeface="Symbol" panose="05050102010706020507" pitchFamily="18" charset="2"/>
              <a:buChar char=""/>
            </a:pPr>
            <a:r>
              <a:rPr lang="de-DE" sz="1800">
                <a:latin typeface="Calibri" panose="020F0502020204030204" pitchFamily="34" charset="0"/>
                <a:ea typeface="Calibri" panose="020F0502020204030204" pitchFamily="34" charset="0"/>
              </a:rPr>
              <a:t>Vorstellung neuer Teilnehmer</a:t>
            </a:r>
            <a:endParaRPr lang="de-DE" sz="180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err="1">
                <a:latin typeface="Calibri"/>
                <a:ea typeface="Times New Roman" panose="02020603050405020304" pitchFamily="18" charset="0"/>
                <a:cs typeface="Calibri"/>
              </a:rPr>
              <a:t>Wrap</a:t>
            </a:r>
            <a:r>
              <a:rPr lang="de-DE" sz="1800">
                <a:latin typeface="Calibri"/>
                <a:ea typeface="Times New Roman" panose="02020603050405020304" pitchFamily="18" charset="0"/>
                <a:cs typeface="Calibri"/>
              </a:rPr>
              <a:t> </a:t>
            </a:r>
            <a:r>
              <a:rPr lang="de-DE" sz="1800" err="1">
                <a:latin typeface="Calibri"/>
                <a:ea typeface="Times New Roman" panose="02020603050405020304" pitchFamily="18" charset="0"/>
                <a:cs typeface="Calibri"/>
              </a:rPr>
              <a:t>up</a:t>
            </a:r>
            <a:endParaRPr lang="de-DE" sz="1800">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5"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57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pic>
        <p:nvPicPr>
          <p:cNvPr id="14340" name="Picture 3" descr="E:\NIG GmbH\P R\Logos Stern\Logo+Strich+Typo_2017\Web+Gera╠ête\NIG-LogoStrichTypo_blau.png"/>
          <p:cNvPicPr>
            <a:picLocks noChangeAspect="1" noChangeArrowheads="1"/>
          </p:cNvPicPr>
          <p:nvPr/>
        </p:nvPicPr>
        <p:blipFill>
          <a:blip r:embed="rId3"/>
          <a:srcRect/>
          <a:stretch>
            <a:fillRect/>
          </a:stretch>
        </p:blipFill>
        <p:spPr bwMode="auto">
          <a:xfrm>
            <a:off x="104666" y="-239066"/>
            <a:ext cx="12033415" cy="2434277"/>
          </a:xfrm>
          <a:prstGeom prst="rect">
            <a:avLst/>
          </a:prstGeom>
          <a:noFill/>
          <a:ln w="9525">
            <a:noFill/>
            <a:miter lim="800000"/>
            <a:headEnd/>
            <a:tailEnd/>
          </a:ln>
        </p:spPr>
      </p:pic>
      <p:sp>
        <p:nvSpPr>
          <p:cNvPr id="9" name="Titel 1"/>
          <p:cNvSpPr txBox="1">
            <a:spLocks/>
          </p:cNvSpPr>
          <p:nvPr/>
        </p:nvSpPr>
        <p:spPr bwMode="auto">
          <a:xfrm>
            <a:off x="413907" y="1990637"/>
            <a:ext cx="10515758" cy="718389"/>
          </a:xfrm>
          <a:prstGeom prst="rect">
            <a:avLst/>
          </a:prstGeom>
          <a:noFill/>
          <a:ln w="9525">
            <a:noFill/>
            <a:miter lim="800000"/>
            <a:headEnd/>
            <a:tailEnd/>
          </a:ln>
        </p:spPr>
        <p:txBody>
          <a:bodyPr vert="horz" wrap="square" lIns="91345" tIns="45672" rIns="91345" bIns="45672"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Futura"/>
                <a:cs typeface="Futura" panose="020B0602020204020303" pitchFamily="34" charset="-79"/>
              </a:defRPr>
            </a:lvl1pPr>
            <a:lvl2pPr algn="l" rtl="0" eaLnBrk="0" fontAlgn="base" hangingPunct="0">
              <a:lnSpc>
                <a:spcPct val="90000"/>
              </a:lnSpc>
              <a:spcBef>
                <a:spcPct val="0"/>
              </a:spcBef>
              <a:spcAft>
                <a:spcPct val="0"/>
              </a:spcAft>
              <a:defRPr sz="4400">
                <a:solidFill>
                  <a:schemeClr val="tx1"/>
                </a:solidFill>
                <a:latin typeface="Calibri Light"/>
                <a:ea typeface="Futura"/>
                <a:cs typeface="Futura"/>
              </a:defRPr>
            </a:lvl2pPr>
            <a:lvl3pPr algn="l" rtl="0" eaLnBrk="0" fontAlgn="base" hangingPunct="0">
              <a:lnSpc>
                <a:spcPct val="90000"/>
              </a:lnSpc>
              <a:spcBef>
                <a:spcPct val="0"/>
              </a:spcBef>
              <a:spcAft>
                <a:spcPct val="0"/>
              </a:spcAft>
              <a:defRPr sz="4400">
                <a:solidFill>
                  <a:schemeClr val="tx1"/>
                </a:solidFill>
                <a:latin typeface="Calibri Light"/>
                <a:ea typeface="Futura"/>
                <a:cs typeface="Futura"/>
              </a:defRPr>
            </a:lvl3pPr>
            <a:lvl4pPr algn="l" rtl="0" eaLnBrk="0" fontAlgn="base" hangingPunct="0">
              <a:lnSpc>
                <a:spcPct val="90000"/>
              </a:lnSpc>
              <a:spcBef>
                <a:spcPct val="0"/>
              </a:spcBef>
              <a:spcAft>
                <a:spcPct val="0"/>
              </a:spcAft>
              <a:defRPr sz="4400">
                <a:solidFill>
                  <a:schemeClr val="tx1"/>
                </a:solidFill>
                <a:latin typeface="Calibri Light"/>
                <a:ea typeface="Futura"/>
                <a:cs typeface="Futura"/>
              </a:defRPr>
            </a:lvl4pPr>
            <a:lvl5pPr algn="l" rtl="0" eaLnBrk="0" fontAlgn="base" hangingPunct="0">
              <a:lnSpc>
                <a:spcPct val="90000"/>
              </a:lnSpc>
              <a:spcBef>
                <a:spcPct val="0"/>
              </a:spcBef>
              <a:spcAft>
                <a:spcPct val="0"/>
              </a:spcAft>
              <a:defRPr sz="4400">
                <a:solidFill>
                  <a:schemeClr val="tx1"/>
                </a:solidFill>
                <a:latin typeface="Calibri Light"/>
                <a:ea typeface="Futura"/>
                <a:cs typeface="Futura"/>
              </a:defRPr>
            </a:lvl5pPr>
            <a:lvl6pPr marL="457200" algn="l" rtl="0" fontAlgn="base">
              <a:lnSpc>
                <a:spcPct val="90000"/>
              </a:lnSpc>
              <a:spcBef>
                <a:spcPct val="0"/>
              </a:spcBef>
              <a:spcAft>
                <a:spcPct val="0"/>
              </a:spcAft>
              <a:defRPr sz="4400">
                <a:solidFill>
                  <a:schemeClr val="tx1"/>
                </a:solidFill>
                <a:latin typeface="Calibri Light"/>
                <a:ea typeface="Futura"/>
                <a:cs typeface="Futura"/>
              </a:defRPr>
            </a:lvl6pPr>
            <a:lvl7pPr marL="914400" algn="l" rtl="0" fontAlgn="base">
              <a:lnSpc>
                <a:spcPct val="90000"/>
              </a:lnSpc>
              <a:spcBef>
                <a:spcPct val="0"/>
              </a:spcBef>
              <a:spcAft>
                <a:spcPct val="0"/>
              </a:spcAft>
              <a:defRPr sz="4400">
                <a:solidFill>
                  <a:schemeClr val="tx1"/>
                </a:solidFill>
                <a:latin typeface="Calibri Light"/>
                <a:ea typeface="Futura"/>
                <a:cs typeface="Futura"/>
              </a:defRPr>
            </a:lvl7pPr>
            <a:lvl8pPr marL="1371600" algn="l" rtl="0" fontAlgn="base">
              <a:lnSpc>
                <a:spcPct val="90000"/>
              </a:lnSpc>
              <a:spcBef>
                <a:spcPct val="0"/>
              </a:spcBef>
              <a:spcAft>
                <a:spcPct val="0"/>
              </a:spcAft>
              <a:defRPr sz="4400">
                <a:solidFill>
                  <a:schemeClr val="tx1"/>
                </a:solidFill>
                <a:latin typeface="Calibri Light"/>
                <a:ea typeface="Futura"/>
                <a:cs typeface="Futura"/>
              </a:defRPr>
            </a:lvl8pPr>
            <a:lvl9pPr marL="1828800" algn="l" rtl="0" fontAlgn="base">
              <a:lnSpc>
                <a:spcPct val="90000"/>
              </a:lnSpc>
              <a:spcBef>
                <a:spcPct val="0"/>
              </a:spcBef>
              <a:spcAft>
                <a:spcPct val="0"/>
              </a:spcAft>
              <a:defRPr sz="4400">
                <a:solidFill>
                  <a:schemeClr val="tx1"/>
                </a:solidFill>
                <a:latin typeface="Calibri Light"/>
                <a:ea typeface="Futura"/>
                <a:cs typeface="Futura"/>
              </a:defRPr>
            </a:lvl9pPr>
          </a:lstStyle>
          <a:p>
            <a:pPr eaLnBrk="1" hangingPunct="1"/>
            <a:r>
              <a:rPr lang="en-US" sz="3200" b="1">
                <a:solidFill>
                  <a:srgbClr val="FF0000"/>
                </a:solidFill>
                <a:latin typeface="Futura"/>
                <a:cs typeface="Futura"/>
              </a:rPr>
              <a:t>Was </a:t>
            </a:r>
            <a:r>
              <a:rPr lang="en-US" sz="3200" b="1" err="1">
                <a:solidFill>
                  <a:srgbClr val="FF0000"/>
                </a:solidFill>
                <a:latin typeface="Futura"/>
                <a:cs typeface="Futura"/>
              </a:rPr>
              <a:t>bieten</a:t>
            </a:r>
            <a:r>
              <a:rPr lang="en-US" sz="3200" b="1">
                <a:solidFill>
                  <a:srgbClr val="FF0000"/>
                </a:solidFill>
                <a:latin typeface="Futura"/>
                <a:cs typeface="Futura"/>
              </a:rPr>
              <a:t> </a:t>
            </a:r>
            <a:r>
              <a:rPr lang="en-US" sz="3200" b="1" err="1">
                <a:solidFill>
                  <a:srgbClr val="FF0000"/>
                </a:solidFill>
                <a:latin typeface="Futura"/>
                <a:cs typeface="Futura"/>
              </a:rPr>
              <a:t>wir</a:t>
            </a:r>
            <a:r>
              <a:rPr lang="en-US" sz="3200" b="1">
                <a:solidFill>
                  <a:srgbClr val="FF0000"/>
                </a:solidFill>
                <a:latin typeface="Futura"/>
                <a:cs typeface="Futura"/>
              </a:rPr>
              <a:t>?</a:t>
            </a:r>
            <a:endParaRPr lang="nl-NL" sz="3600">
              <a:solidFill>
                <a:schemeClr val="bg1"/>
              </a:solidFill>
              <a:latin typeface="Futura"/>
              <a:cs typeface="Futura"/>
            </a:endParaRPr>
          </a:p>
        </p:txBody>
      </p:sp>
      <p:sp>
        <p:nvSpPr>
          <p:cNvPr id="8" name="Tekstvak 9"/>
          <p:cNvSpPr txBox="1">
            <a:spLocks noChangeArrowheads="1"/>
          </p:cNvSpPr>
          <p:nvPr/>
        </p:nvSpPr>
        <p:spPr bwMode="auto">
          <a:xfrm>
            <a:off x="546325" y="2637737"/>
            <a:ext cx="11591756" cy="3166800"/>
          </a:xfrm>
          <a:prstGeom prst="rect">
            <a:avLst/>
          </a:prstGeom>
          <a:noFill/>
          <a:ln w="9525">
            <a:noFill/>
            <a:miter lim="800000"/>
            <a:headEnd/>
            <a:tailEnd/>
          </a:ln>
        </p:spPr>
        <p:txBody>
          <a:bodyPr wrap="square">
            <a:spAutoFit/>
          </a:bodyPr>
          <a:lstStyle/>
          <a:p>
            <a:pPr marL="570929" indent="-570929">
              <a:lnSpc>
                <a:spcPct val="150000"/>
              </a:lnSpc>
              <a:buFont typeface="Wingdings" pitchFamily="2" charset="2"/>
              <a:buChar char="Ø"/>
            </a:pPr>
            <a:r>
              <a:rPr lang="de-DE" sz="2000" b="1">
                <a:solidFill>
                  <a:srgbClr val="FFFFFF"/>
                </a:solidFill>
                <a:latin typeface="Futura"/>
                <a:ea typeface="Futura"/>
                <a:cs typeface="Futura"/>
              </a:rPr>
              <a:t>30 Jahre Erfahrungen in </a:t>
            </a:r>
            <a:r>
              <a:rPr lang="de-DE" sz="2000" b="1" err="1">
                <a:solidFill>
                  <a:srgbClr val="FFFFFF"/>
                </a:solidFill>
                <a:latin typeface="Futura"/>
                <a:ea typeface="Futura"/>
                <a:cs typeface="Futura"/>
              </a:rPr>
              <a:t>FuE</a:t>
            </a:r>
            <a:r>
              <a:rPr lang="de-DE" sz="2000" b="1">
                <a:solidFill>
                  <a:srgbClr val="FFFFFF"/>
                </a:solidFill>
                <a:latin typeface="Futura"/>
                <a:ea typeface="Futura"/>
                <a:cs typeface="Futura"/>
              </a:rPr>
              <a:t> und Engineering</a:t>
            </a:r>
          </a:p>
          <a:p>
            <a:pPr marL="570929" indent="-570929">
              <a:lnSpc>
                <a:spcPct val="150000"/>
              </a:lnSpc>
              <a:buFont typeface="Wingdings" pitchFamily="2" charset="2"/>
              <a:buChar char="Ø"/>
            </a:pPr>
            <a:r>
              <a:rPr lang="de-DE" sz="2000" b="1">
                <a:solidFill>
                  <a:srgbClr val="FFFFFF"/>
                </a:solidFill>
                <a:latin typeface="Futura"/>
                <a:ea typeface="Futura"/>
                <a:cs typeface="Futura"/>
              </a:rPr>
              <a:t>Gelisteter Innovationsberater in Sachsen-Anhalt</a:t>
            </a:r>
          </a:p>
          <a:p>
            <a:pPr marL="570929" indent="-570929">
              <a:lnSpc>
                <a:spcPct val="150000"/>
              </a:lnSpc>
              <a:buFont typeface="Wingdings" pitchFamily="2" charset="2"/>
              <a:buChar char="Ø"/>
            </a:pPr>
            <a:r>
              <a:rPr lang="de-DE" sz="2000" b="1">
                <a:solidFill>
                  <a:srgbClr val="FFFFFF"/>
                </a:solidFill>
                <a:latin typeface="Futura"/>
                <a:ea typeface="Futura"/>
                <a:cs typeface="Futura"/>
              </a:rPr>
              <a:t>Vernetzung im Bereich  Lebensmittel, Kosmetik, Leder, Textil, Landwirtschaft</a:t>
            </a:r>
          </a:p>
          <a:p>
            <a:pPr marL="570929" indent="-570929">
              <a:lnSpc>
                <a:spcPct val="150000"/>
              </a:lnSpc>
              <a:buFont typeface="Wingdings" pitchFamily="2" charset="2"/>
              <a:buChar char="Ø"/>
            </a:pPr>
            <a:r>
              <a:rPr lang="de-DE" sz="2000" b="1">
                <a:solidFill>
                  <a:srgbClr val="FFFFFF"/>
                </a:solidFill>
                <a:latin typeface="Futura"/>
                <a:ea typeface="Futura"/>
                <a:cs typeface="Futura"/>
              </a:rPr>
              <a:t>Unbändige Neugierde auf neue Herausforderungen</a:t>
            </a:r>
          </a:p>
          <a:p>
            <a:pPr marL="570929" indent="-570929">
              <a:lnSpc>
                <a:spcPct val="150000"/>
              </a:lnSpc>
              <a:buFont typeface="Wingdings" pitchFamily="2" charset="2"/>
              <a:buChar char="Ø"/>
            </a:pPr>
            <a:r>
              <a:rPr lang="de-DE" sz="2000" b="1">
                <a:solidFill>
                  <a:srgbClr val="FFFFFF"/>
                </a:solidFill>
                <a:latin typeface="Futura"/>
                <a:ea typeface="Futura"/>
                <a:cs typeface="Futura"/>
              </a:rPr>
              <a:t>Kreativität beim Suchen von Lösungen</a:t>
            </a:r>
          </a:p>
          <a:p>
            <a:pPr marL="570929" indent="-570929">
              <a:lnSpc>
                <a:spcPct val="150000"/>
              </a:lnSpc>
              <a:buFont typeface="Wingdings" pitchFamily="2" charset="2"/>
              <a:buChar char="Ø"/>
            </a:pPr>
            <a:r>
              <a:rPr lang="de-DE" sz="2000" b="1">
                <a:solidFill>
                  <a:srgbClr val="FFFFFF"/>
                </a:solidFill>
                <a:latin typeface="Futura"/>
                <a:ea typeface="Futura"/>
                <a:cs typeface="Futura"/>
              </a:rPr>
              <a:t>Labor- und </a:t>
            </a:r>
            <a:r>
              <a:rPr lang="de-DE" sz="2000" b="1" err="1">
                <a:solidFill>
                  <a:srgbClr val="FFFFFF"/>
                </a:solidFill>
                <a:latin typeface="Futura"/>
                <a:ea typeface="Futura"/>
                <a:cs typeface="Futura"/>
              </a:rPr>
              <a:t>Technikumskapazitäten</a:t>
            </a:r>
            <a:endParaRPr lang="de-DE" sz="2000" b="1">
              <a:solidFill>
                <a:srgbClr val="FFFFFF"/>
              </a:solidFill>
              <a:latin typeface="Futura"/>
              <a:ea typeface="Futura"/>
              <a:cs typeface="Futura"/>
            </a:endParaRPr>
          </a:p>
          <a:p>
            <a:pPr marL="570929" indent="-570929">
              <a:buFont typeface="Wingdings" pitchFamily="2" charset="2"/>
              <a:buChar char="Ø"/>
            </a:pPr>
            <a:endParaRPr lang="de-DE" sz="2000" b="1">
              <a:solidFill>
                <a:srgbClr val="EDE6DC"/>
              </a:solidFill>
              <a:latin typeface="Futura"/>
              <a:ea typeface="Futura"/>
              <a:cs typeface="Futura"/>
            </a:endParaRPr>
          </a:p>
        </p:txBody>
      </p:sp>
    </p:spTree>
    <p:extLst>
      <p:ext uri="{BB962C8B-B14F-4D97-AF65-F5344CB8AC3E}">
        <p14:creationId xmlns:p14="http://schemas.microsoft.com/office/powerpoint/2010/main" val="242646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32F3B"/>
        </a:solidFill>
        <a:effectLst/>
      </p:bgPr>
    </p:bg>
    <p:spTree>
      <p:nvGrpSpPr>
        <p:cNvPr id="1" name=""/>
        <p:cNvGrpSpPr/>
        <p:nvPr/>
      </p:nvGrpSpPr>
      <p:grpSpPr>
        <a:xfrm>
          <a:off x="0" y="0"/>
          <a:ext cx="0" cy="0"/>
          <a:chOff x="0" y="0"/>
          <a:chExt cx="0" cy="0"/>
        </a:xfrm>
      </p:grpSpPr>
      <p:sp>
        <p:nvSpPr>
          <p:cNvPr id="14338" name="Titel 1"/>
          <p:cNvSpPr>
            <a:spLocks noGrp="1"/>
          </p:cNvSpPr>
          <p:nvPr>
            <p:ph type="title"/>
          </p:nvPr>
        </p:nvSpPr>
        <p:spPr>
          <a:xfrm>
            <a:off x="413907" y="1990637"/>
            <a:ext cx="10515758" cy="718389"/>
          </a:xfrm>
        </p:spPr>
        <p:txBody>
          <a:bodyPr/>
          <a:lstStyle/>
          <a:p>
            <a:pPr eaLnBrk="1" hangingPunct="1"/>
            <a:r>
              <a:rPr lang="en-US" sz="3200" b="1" err="1">
                <a:solidFill>
                  <a:srgbClr val="FF0000"/>
                </a:solidFill>
                <a:latin typeface="Futura"/>
                <a:cs typeface="Futura"/>
              </a:rPr>
              <a:t>Unsere</a:t>
            </a:r>
            <a:r>
              <a:rPr lang="en-US" sz="3200" b="1">
                <a:solidFill>
                  <a:srgbClr val="FF0000"/>
                </a:solidFill>
                <a:latin typeface="Futura"/>
                <a:cs typeface="Futura"/>
              </a:rPr>
              <a:t> </a:t>
            </a:r>
            <a:r>
              <a:rPr lang="en-US" sz="3200" b="1" err="1">
                <a:solidFill>
                  <a:srgbClr val="FF0000"/>
                </a:solidFill>
                <a:latin typeface="Futura"/>
                <a:cs typeface="Futura"/>
              </a:rPr>
              <a:t>Ausstattung</a:t>
            </a:r>
            <a:br>
              <a:rPr lang="en-US" sz="3200" b="1">
                <a:solidFill>
                  <a:srgbClr val="FF0000"/>
                </a:solidFill>
                <a:latin typeface="Futura"/>
                <a:cs typeface="Futura"/>
              </a:rPr>
            </a:br>
            <a:br>
              <a:rPr lang="en-US" sz="3600" b="1">
                <a:solidFill>
                  <a:srgbClr val="F73500"/>
                </a:solidFill>
                <a:latin typeface="Futura"/>
                <a:cs typeface="Futura"/>
              </a:rPr>
            </a:br>
            <a:br>
              <a:rPr lang="en-US" sz="3600" b="1">
                <a:solidFill>
                  <a:srgbClr val="F73500"/>
                </a:solidFill>
                <a:latin typeface="Futura"/>
                <a:cs typeface="Futura"/>
              </a:rPr>
            </a:br>
            <a:endParaRPr lang="nl-NL" sz="3600">
              <a:solidFill>
                <a:schemeClr val="bg1"/>
              </a:solidFill>
              <a:latin typeface="Futura"/>
              <a:cs typeface="Futura"/>
            </a:endParaRPr>
          </a:p>
        </p:txBody>
      </p:sp>
      <p:pic>
        <p:nvPicPr>
          <p:cNvPr id="14340" name="Picture 3" descr="E:\NIG GmbH\P R\Logos Stern\Logo+Strich+Typo_2017\Web+Gera╠ête\NIG-LogoStrichTypo_blau.png"/>
          <p:cNvPicPr>
            <a:picLocks noChangeAspect="1" noChangeArrowheads="1"/>
          </p:cNvPicPr>
          <p:nvPr/>
        </p:nvPicPr>
        <p:blipFill>
          <a:blip r:embed="rId2"/>
          <a:srcRect/>
          <a:stretch>
            <a:fillRect/>
          </a:stretch>
        </p:blipFill>
        <p:spPr bwMode="auto">
          <a:xfrm>
            <a:off x="104666" y="-239066"/>
            <a:ext cx="12033415" cy="2434277"/>
          </a:xfrm>
          <a:prstGeom prst="rect">
            <a:avLst/>
          </a:prstGeom>
          <a:noFill/>
          <a:ln w="9525">
            <a:noFill/>
            <a:miter lim="800000"/>
            <a:headEnd/>
            <a:tailEnd/>
          </a:ln>
        </p:spPr>
      </p:pic>
      <p:sp>
        <p:nvSpPr>
          <p:cNvPr id="5" name="Tekstvak 9"/>
          <p:cNvSpPr txBox="1">
            <a:spLocks noChangeArrowheads="1"/>
          </p:cNvSpPr>
          <p:nvPr/>
        </p:nvSpPr>
        <p:spPr bwMode="auto">
          <a:xfrm>
            <a:off x="546325" y="2637737"/>
            <a:ext cx="11591756" cy="3320528"/>
          </a:xfrm>
          <a:prstGeom prst="rect">
            <a:avLst/>
          </a:prstGeom>
          <a:noFill/>
          <a:ln w="9525">
            <a:noFill/>
            <a:miter lim="800000"/>
            <a:headEnd/>
            <a:tailEnd/>
          </a:ln>
        </p:spPr>
        <p:txBody>
          <a:bodyPr wrap="square">
            <a:spAutoFit/>
          </a:bodyPr>
          <a:lstStyle/>
          <a:p>
            <a:pPr marL="570929" indent="-570929">
              <a:lnSpc>
                <a:spcPct val="150000"/>
              </a:lnSpc>
              <a:buFont typeface="Wingdings" pitchFamily="2" charset="2"/>
              <a:buChar char="Ø"/>
            </a:pPr>
            <a:r>
              <a:rPr lang="de-DE" sz="2000" b="1">
                <a:solidFill>
                  <a:srgbClr val="FFFFFF"/>
                </a:solidFill>
                <a:latin typeface="Futura"/>
                <a:ea typeface="Futura"/>
                <a:cs typeface="Futura"/>
              </a:rPr>
              <a:t>Laborausstattung für Entwicklung und Analytik (</a:t>
            </a:r>
            <a:r>
              <a:rPr lang="de-DE" sz="2000" b="1" err="1">
                <a:solidFill>
                  <a:srgbClr val="FFFFFF"/>
                </a:solidFill>
                <a:latin typeface="Futura"/>
                <a:ea typeface="Futura"/>
                <a:cs typeface="Futura"/>
              </a:rPr>
              <a:t>HPLC</a:t>
            </a:r>
            <a:r>
              <a:rPr lang="de-DE" sz="2000" b="1">
                <a:solidFill>
                  <a:srgbClr val="FFFFFF"/>
                </a:solidFill>
                <a:latin typeface="Futura"/>
                <a:ea typeface="Futura"/>
                <a:cs typeface="Futura"/>
              </a:rPr>
              <a:t>,….)</a:t>
            </a:r>
          </a:p>
          <a:p>
            <a:pPr marL="570929" indent="-570929">
              <a:lnSpc>
                <a:spcPct val="150000"/>
              </a:lnSpc>
              <a:buFont typeface="Wingdings" pitchFamily="2" charset="2"/>
              <a:buChar char="Ø"/>
            </a:pPr>
            <a:r>
              <a:rPr lang="de-DE" sz="2000" b="1" err="1">
                <a:solidFill>
                  <a:srgbClr val="FFFFFF"/>
                </a:solidFill>
                <a:latin typeface="Futura"/>
                <a:ea typeface="Futura"/>
                <a:cs typeface="Futura"/>
              </a:rPr>
              <a:t>Technikumsausstattung</a:t>
            </a:r>
            <a:r>
              <a:rPr lang="de-DE" sz="2000" b="1">
                <a:solidFill>
                  <a:srgbClr val="FFFFFF"/>
                </a:solidFill>
                <a:latin typeface="Futura"/>
                <a:ea typeface="Futura"/>
                <a:cs typeface="Futura"/>
              </a:rPr>
              <a:t>, beispielweise</a:t>
            </a:r>
          </a:p>
          <a:p>
            <a:pPr marL="1027671" lvl="1" indent="-570929">
              <a:lnSpc>
                <a:spcPct val="150000"/>
              </a:lnSpc>
              <a:buFont typeface="Wingdings" pitchFamily="2" charset="2"/>
              <a:buChar char="Ø"/>
            </a:pPr>
            <a:r>
              <a:rPr lang="de-DE" sz="2000" b="1">
                <a:solidFill>
                  <a:srgbClr val="FFFFFF"/>
                </a:solidFill>
                <a:latin typeface="Futura"/>
                <a:ea typeface="Futura"/>
                <a:cs typeface="Futura"/>
              </a:rPr>
              <a:t>Extraktionsanlage (</a:t>
            </a:r>
            <a:r>
              <a:rPr lang="de-DE" sz="2000" b="1" err="1">
                <a:solidFill>
                  <a:srgbClr val="FFFFFF"/>
                </a:solidFill>
                <a:latin typeface="Futura"/>
                <a:ea typeface="Futura"/>
                <a:cs typeface="Futura"/>
              </a:rPr>
              <a:t>3x15</a:t>
            </a:r>
            <a:r>
              <a:rPr lang="de-DE" sz="2000" b="1">
                <a:solidFill>
                  <a:srgbClr val="FFFFFF"/>
                </a:solidFill>
                <a:latin typeface="Futura"/>
                <a:ea typeface="Futura"/>
                <a:cs typeface="Futura"/>
              </a:rPr>
              <a:t> L Perkolatoren)</a:t>
            </a:r>
          </a:p>
          <a:p>
            <a:pPr marL="1027671" lvl="1" indent="-570929">
              <a:lnSpc>
                <a:spcPct val="150000"/>
              </a:lnSpc>
              <a:buFont typeface="Wingdings" pitchFamily="2" charset="2"/>
              <a:buChar char="Ø"/>
            </a:pPr>
            <a:r>
              <a:rPr lang="de-DE" sz="2000" b="1">
                <a:solidFill>
                  <a:srgbClr val="FFFFFF"/>
                </a:solidFill>
                <a:latin typeface="Futura"/>
                <a:ea typeface="Futura"/>
                <a:cs typeface="Futura"/>
              </a:rPr>
              <a:t>Membrantrenntechnik (Elektrodialyse, Mikro-, Ultra-, Nanofiltration)</a:t>
            </a:r>
          </a:p>
          <a:p>
            <a:pPr marL="1027671" lvl="1" indent="-570929">
              <a:lnSpc>
                <a:spcPct val="150000"/>
              </a:lnSpc>
              <a:buFont typeface="Wingdings" pitchFamily="2" charset="2"/>
              <a:buChar char="Ø"/>
            </a:pPr>
            <a:r>
              <a:rPr lang="de-DE" sz="2000" b="1">
                <a:solidFill>
                  <a:srgbClr val="FFFFFF"/>
                </a:solidFill>
                <a:latin typeface="Futura"/>
                <a:ea typeface="Futura"/>
                <a:cs typeface="Futura"/>
              </a:rPr>
              <a:t>Eindampftechnik</a:t>
            </a:r>
          </a:p>
          <a:p>
            <a:pPr marL="1027671" lvl="1" indent="-570929">
              <a:lnSpc>
                <a:spcPct val="150000"/>
              </a:lnSpc>
              <a:buFont typeface="Wingdings" pitchFamily="2" charset="2"/>
              <a:buChar char="Ø"/>
            </a:pPr>
            <a:r>
              <a:rPr lang="de-DE" sz="2000" b="1">
                <a:solidFill>
                  <a:srgbClr val="FFFFFF"/>
                </a:solidFill>
                <a:latin typeface="Futura"/>
                <a:ea typeface="Futura"/>
                <a:cs typeface="Futura"/>
              </a:rPr>
              <a:t>Trocknungstechnik – Sprühturm</a:t>
            </a:r>
          </a:p>
          <a:p>
            <a:pPr marL="1027671" lvl="1" indent="-570929">
              <a:lnSpc>
                <a:spcPct val="150000"/>
              </a:lnSpc>
              <a:buFont typeface="Wingdings" pitchFamily="2" charset="2"/>
              <a:buChar char="Ø"/>
            </a:pPr>
            <a:r>
              <a:rPr lang="de-DE" sz="2000" b="1">
                <a:solidFill>
                  <a:srgbClr val="EDE6DC"/>
                </a:solidFill>
                <a:latin typeface="Futura"/>
                <a:ea typeface="Futura"/>
                <a:cs typeface="Futura"/>
              </a:rPr>
              <a:t>Mechanische Rohstoffaufbereitung </a:t>
            </a:r>
          </a:p>
        </p:txBody>
      </p:sp>
    </p:spTree>
    <p:extLst>
      <p:ext uri="{BB962C8B-B14F-4D97-AF65-F5344CB8AC3E}">
        <p14:creationId xmlns:p14="http://schemas.microsoft.com/office/powerpoint/2010/main" val="193239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a:bodyPr>
          <a:lstStyle/>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Kurze Vorstellung aller Teilnehmer</a:t>
            </a:r>
          </a:p>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a:effectLst/>
                <a:latin typeface="Calibri" panose="020F0502020204030204" pitchFamily="34" charset="0"/>
                <a:ea typeface="Times New Roman" panose="02020603050405020304" pitchFamily="18" charset="0"/>
              </a:rPr>
              <a:t>Inhalte! – Struktur und Inhalte der DG-Treffen</a:t>
            </a:r>
          </a:p>
          <a:p>
            <a:pPr marL="342900" lvl="0" indent="-342900">
              <a:buFont typeface="Symbol" panose="05050102010706020507" pitchFamily="18" charset="2"/>
              <a:buChar char=""/>
            </a:pPr>
            <a:r>
              <a:rPr lang="de-DE" sz="1800">
                <a:latin typeface="Calibri" panose="020F0502020204030204" pitchFamily="34" charset="0"/>
                <a:ea typeface="Calibri" panose="020F0502020204030204" pitchFamily="34" charset="0"/>
              </a:rPr>
              <a:t>Vorstellung neuer Teilnehmer</a:t>
            </a:r>
            <a:endParaRPr lang="de-DE" sz="180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de-DE" sz="1800" b="1">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err="1">
                <a:latin typeface="Calibri"/>
                <a:ea typeface="Times New Roman" panose="02020603050405020304" pitchFamily="18" charset="0"/>
                <a:cs typeface="Calibri"/>
              </a:rPr>
              <a:t>Wrap</a:t>
            </a:r>
            <a:r>
              <a:rPr lang="de-DE" sz="1800">
                <a:latin typeface="Calibri"/>
                <a:ea typeface="Times New Roman" panose="02020603050405020304" pitchFamily="18" charset="0"/>
                <a:cs typeface="Calibri"/>
              </a:rPr>
              <a:t> </a:t>
            </a:r>
            <a:r>
              <a:rPr lang="de-DE" sz="1800" err="1">
                <a:latin typeface="Calibri"/>
                <a:ea typeface="Times New Roman" panose="02020603050405020304" pitchFamily="18" charset="0"/>
                <a:cs typeface="Calibri"/>
              </a:rPr>
              <a:t>up</a:t>
            </a:r>
            <a:endParaRPr lang="de-DE" sz="1800">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8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0A8A9-D36A-4D7B-AC3F-559F8B397C34}"/>
              </a:ext>
            </a:extLst>
          </p:cNvPr>
          <p:cNvSpPr>
            <a:spLocks noGrp="1"/>
          </p:cNvSpPr>
          <p:nvPr>
            <p:ph type="title"/>
          </p:nvPr>
        </p:nvSpPr>
        <p:spPr>
          <a:xfrm>
            <a:off x="2484350" y="365126"/>
            <a:ext cx="8003541" cy="773152"/>
          </a:xfrm>
        </p:spPr>
        <p:txBody>
          <a:bodyPr>
            <a:normAutofit/>
          </a:bodyPr>
          <a:lstStyle/>
          <a:p>
            <a:r>
              <a:rPr lang="de-DE" sz="3600"/>
              <a:t>Projektvorschläge &amp; Bewertung</a:t>
            </a:r>
          </a:p>
        </p:txBody>
      </p:sp>
      <p:sp>
        <p:nvSpPr>
          <p:cNvPr id="3" name="Inhaltsplatzhalter 2">
            <a:extLst>
              <a:ext uri="{FF2B5EF4-FFF2-40B4-BE49-F238E27FC236}">
                <a16:creationId xmlns:a16="http://schemas.microsoft.com/office/drawing/2014/main" id="{351CBA2F-F395-4111-A198-40AA0553EC22}"/>
              </a:ext>
            </a:extLst>
          </p:cNvPr>
          <p:cNvSpPr>
            <a:spLocks noGrp="1"/>
          </p:cNvSpPr>
          <p:nvPr>
            <p:ph idx="1"/>
          </p:nvPr>
        </p:nvSpPr>
        <p:spPr>
          <a:xfrm>
            <a:off x="2557058" y="1138277"/>
            <a:ext cx="8070208" cy="4513961"/>
          </a:xfrm>
        </p:spPr>
        <p:txBody>
          <a:bodyPr vert="horz" lIns="90000" tIns="45720" rIns="91440" bIns="45720" rtlCol="0" anchor="t">
            <a:normAutofit/>
          </a:bodyPr>
          <a:lstStyle/>
          <a:p>
            <a:r>
              <a:rPr lang="de-DE">
                <a:latin typeface="Ubuntu"/>
                <a:ea typeface="Source Sans Pro"/>
                <a:cs typeface="Poppins SemiBold"/>
              </a:rPr>
              <a:t>Veröffentlichung des 1. Call im November</a:t>
            </a:r>
            <a:endParaRPr lang="de-DE"/>
          </a:p>
          <a:p>
            <a:r>
              <a:rPr lang="de-DE">
                <a:latin typeface="Source Serif Pro"/>
                <a:ea typeface="Source Serif Pro"/>
                <a:cs typeface="Arial"/>
              </a:rPr>
              <a:t>1. Stichtag Projektskizzen: 15.2.2021, 16 Uhr</a:t>
            </a:r>
            <a:endParaRPr lang="de-DE"/>
          </a:p>
          <a:p>
            <a:pPr marL="0" indent="0">
              <a:buNone/>
            </a:pPr>
            <a:r>
              <a:rPr lang="de-DE" sz="1800">
                <a:latin typeface="Calibri" panose="020F0502020204030204" pitchFamily="34" charset="0"/>
                <a:ea typeface="Calibri" panose="020F0502020204030204" pitchFamily="34" charset="0"/>
                <a:cs typeface="Times New Roman" panose="02020603050405020304" pitchFamily="18" charset="0"/>
              </a:rPr>
              <a:t>	</a:t>
            </a:r>
            <a:r>
              <a:rPr lang="de-DE" sz="1600">
                <a:latin typeface="Calibri" panose="020F0502020204030204" pitchFamily="34" charset="0"/>
                <a:ea typeface="Calibri" panose="020F0502020204030204" pitchFamily="34" charset="0"/>
                <a:cs typeface="Times New Roman" panose="02020603050405020304" pitchFamily="18" charset="0"/>
              </a:rPr>
              <a:t>Ziel: Hochwertige Skizzen -&gt; Schnelle Einreichung des Vollantrags beim Projektträger</a:t>
            </a:r>
          </a:p>
          <a:p>
            <a:pPr marL="0" indent="0">
              <a:buNone/>
            </a:pPr>
            <a:r>
              <a:rPr lang="de-DE" sz="1600">
                <a:latin typeface="Calibri" panose="020F0502020204030204" pitchFamily="34" charset="0"/>
                <a:ea typeface="Calibri" panose="020F0502020204030204" pitchFamily="34" charset="0"/>
                <a:cs typeface="Times New Roman" panose="02020603050405020304" pitchFamily="18" charset="0"/>
              </a:rPr>
              <a:t>	Gut durchdacht &amp; sauber geplant:</a:t>
            </a:r>
          </a:p>
          <a:p>
            <a:pPr lvl="2">
              <a:buFontTx/>
              <a:buChar char="-"/>
            </a:pPr>
            <a:r>
              <a:rPr lang="de-DE" sz="1600">
                <a:latin typeface="Calibri" panose="020F0502020204030204" pitchFamily="34" charset="0"/>
                <a:ea typeface="Calibri" panose="020F0502020204030204" pitchFamily="34" charset="0"/>
                <a:cs typeface="Times New Roman" panose="02020603050405020304" pitchFamily="18" charset="0"/>
              </a:rPr>
              <a:t>vollständige Konsortien</a:t>
            </a:r>
          </a:p>
          <a:p>
            <a:pPr lvl="2">
              <a:buFontTx/>
              <a:buChar char="-"/>
            </a:pPr>
            <a:r>
              <a:rPr lang="de-DE" sz="1600">
                <a:latin typeface="Calibri" panose="020F0502020204030204" pitchFamily="34" charset="0"/>
                <a:ea typeface="Calibri" panose="020F0502020204030204" pitchFamily="34" charset="0"/>
                <a:cs typeface="Times New Roman" panose="02020603050405020304" pitchFamily="18" charset="0"/>
              </a:rPr>
              <a:t>Solide Arbeits- und Finanzplanung</a:t>
            </a:r>
          </a:p>
          <a:p>
            <a:pPr lvl="2">
              <a:buFontTx/>
              <a:buChar char="-"/>
            </a:pPr>
            <a:r>
              <a:rPr lang="de-DE" sz="1600">
                <a:latin typeface="Calibri" panose="020F0502020204030204" pitchFamily="34" charset="0"/>
                <a:ea typeface="Calibri" panose="020F0502020204030204" pitchFamily="34" charset="0"/>
                <a:cs typeface="Times New Roman" panose="02020603050405020304" pitchFamily="18" charset="0"/>
              </a:rPr>
              <a:t>Realistische Darstellung der Eigenanteile</a:t>
            </a:r>
          </a:p>
          <a:p>
            <a:endParaRPr lang="de-DE"/>
          </a:p>
        </p:txBody>
      </p:sp>
      <p:grpSp>
        <p:nvGrpSpPr>
          <p:cNvPr id="26" name="Gruppieren 25">
            <a:extLst>
              <a:ext uri="{FF2B5EF4-FFF2-40B4-BE49-F238E27FC236}">
                <a16:creationId xmlns:a16="http://schemas.microsoft.com/office/drawing/2014/main" id="{E9702830-DCFA-4C6A-BE59-DF735C5080AB}"/>
              </a:ext>
            </a:extLst>
          </p:cNvPr>
          <p:cNvGrpSpPr/>
          <p:nvPr/>
        </p:nvGrpSpPr>
        <p:grpSpPr>
          <a:xfrm>
            <a:off x="297594" y="598277"/>
            <a:ext cx="1912378" cy="5676384"/>
            <a:chOff x="297594" y="598277"/>
            <a:chExt cx="1912378" cy="5676384"/>
          </a:xfrm>
        </p:grpSpPr>
        <p:sp>
          <p:nvSpPr>
            <p:cNvPr id="27" name="Abgerundetes Rechteck 4">
              <a:extLst>
                <a:ext uri="{FF2B5EF4-FFF2-40B4-BE49-F238E27FC236}">
                  <a16:creationId xmlns:a16="http://schemas.microsoft.com/office/drawing/2014/main" id="{493CB083-920C-49BA-BDAC-6EF76B2CFD0A}"/>
                </a:ext>
              </a:extLst>
            </p:cNvPr>
            <p:cNvSpPr/>
            <p:nvPr/>
          </p:nvSpPr>
          <p:spPr>
            <a:xfrm>
              <a:off x="1057972" y="598277"/>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Offener Call</a:t>
              </a:r>
            </a:p>
          </p:txBody>
        </p:sp>
        <p:sp>
          <p:nvSpPr>
            <p:cNvPr id="28" name="Abgerundetes Rechteck 21">
              <a:extLst>
                <a:ext uri="{FF2B5EF4-FFF2-40B4-BE49-F238E27FC236}">
                  <a16:creationId xmlns:a16="http://schemas.microsoft.com/office/drawing/2014/main" id="{97D8F5DF-5265-42D1-8A6E-D607094B5EF9}"/>
                </a:ext>
              </a:extLst>
            </p:cNvPr>
            <p:cNvSpPr/>
            <p:nvPr/>
          </p:nvSpPr>
          <p:spPr>
            <a:xfrm>
              <a:off x="1057972" y="1439013"/>
              <a:ext cx="1152000" cy="612000"/>
            </a:xfrm>
            <a:prstGeom prst="roundRect">
              <a:avLst/>
            </a:prstGeom>
            <a:solidFill>
              <a:srgbClr val="00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Source Sans Pro" panose="020B0503030403020204" pitchFamily="34" charset="0"/>
                  <a:ea typeface="Source Sans Pro" panose="020B0503030403020204" pitchFamily="34" charset="0"/>
                  <a:cs typeface="Arial" panose="020B0604020202020204" pitchFamily="34" charset="0"/>
                </a:rPr>
                <a:t>Erstellen v. Projekt-skizzen</a:t>
              </a:r>
            </a:p>
          </p:txBody>
        </p:sp>
        <p:sp>
          <p:nvSpPr>
            <p:cNvPr id="29" name="Abgerundetes Rechteck 23">
              <a:extLst>
                <a:ext uri="{FF2B5EF4-FFF2-40B4-BE49-F238E27FC236}">
                  <a16:creationId xmlns:a16="http://schemas.microsoft.com/office/drawing/2014/main" id="{8256EE59-65EF-4F42-AFA2-752F1E26FE12}"/>
                </a:ext>
              </a:extLst>
            </p:cNvPr>
            <p:cNvSpPr/>
            <p:nvPr/>
          </p:nvSpPr>
          <p:spPr>
            <a:xfrm>
              <a:off x="1057972" y="2279749"/>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err="1">
                  <a:solidFill>
                    <a:schemeClr val="tx1"/>
                  </a:solidFill>
                  <a:latin typeface="Source Sans Pro" panose="020B0503030403020204" pitchFamily="34" charset="0"/>
                  <a:ea typeface="Source Sans Pro" panose="020B0503030403020204" pitchFamily="34" charset="0"/>
                  <a:cs typeface="Arial" panose="020B0604020202020204" pitchFamily="34" charset="0"/>
                </a:rPr>
                <a:t>Bewertung</a:t>
              </a: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 BioZ Beirat</a:t>
              </a:r>
            </a:p>
          </p:txBody>
        </p:sp>
        <p:sp>
          <p:nvSpPr>
            <p:cNvPr id="30" name="Abgerundetes Rechteck 25">
              <a:extLst>
                <a:ext uri="{FF2B5EF4-FFF2-40B4-BE49-F238E27FC236}">
                  <a16:creationId xmlns:a16="http://schemas.microsoft.com/office/drawing/2014/main" id="{FFE94EC1-79D0-4C06-B065-D2BF910DE241}"/>
                </a:ext>
              </a:extLst>
            </p:cNvPr>
            <p:cNvSpPr/>
            <p:nvPr/>
          </p:nvSpPr>
          <p:spPr>
            <a:xfrm>
              <a:off x="1057972" y="3125477"/>
              <a:ext cx="1152000" cy="612000"/>
            </a:xfrm>
            <a:prstGeom prst="roundRect">
              <a:avLst>
                <a:gd name="adj" fmla="val 14327"/>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Förder-empfehlung</a:t>
              </a:r>
            </a:p>
          </p:txBody>
        </p:sp>
        <p:sp>
          <p:nvSpPr>
            <p:cNvPr id="31" name="Abgerundetes Rechteck 27">
              <a:extLst>
                <a:ext uri="{FF2B5EF4-FFF2-40B4-BE49-F238E27FC236}">
                  <a16:creationId xmlns:a16="http://schemas.microsoft.com/office/drawing/2014/main" id="{A15B56F6-C0BA-4ADC-8549-8927C8ED8754}"/>
                </a:ext>
              </a:extLst>
            </p:cNvPr>
            <p:cNvSpPr/>
            <p:nvPr/>
          </p:nvSpPr>
          <p:spPr>
            <a:xfrm>
              <a:off x="1057972" y="3971205"/>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Antrags-stellung BMBF/ PTJ</a:t>
              </a:r>
            </a:p>
          </p:txBody>
        </p:sp>
        <p:sp>
          <p:nvSpPr>
            <p:cNvPr id="32" name="Abgerundetes Rechteck 29">
              <a:extLst>
                <a:ext uri="{FF2B5EF4-FFF2-40B4-BE49-F238E27FC236}">
                  <a16:creationId xmlns:a16="http://schemas.microsoft.com/office/drawing/2014/main" id="{01CEDAC3-F604-4075-B442-537FA161E6EF}"/>
                </a:ext>
              </a:extLst>
            </p:cNvPr>
            <p:cNvSpPr/>
            <p:nvPr/>
          </p:nvSpPr>
          <p:spPr>
            <a:xfrm>
              <a:off x="1057972" y="4816933"/>
              <a:ext cx="1152000" cy="612000"/>
            </a:xfrm>
            <a:prstGeom prst="roundRect">
              <a:avLst>
                <a:gd name="adj" fmla="val 14620"/>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Bearbeitung &amp; Prüfung</a:t>
              </a:r>
            </a:p>
          </p:txBody>
        </p:sp>
        <p:sp>
          <p:nvSpPr>
            <p:cNvPr id="33" name="Abgerundetes Rechteck 31">
              <a:extLst>
                <a:ext uri="{FF2B5EF4-FFF2-40B4-BE49-F238E27FC236}">
                  <a16:creationId xmlns:a16="http://schemas.microsoft.com/office/drawing/2014/main" id="{E10EDD9E-9F65-4B48-97EF-E620F6FE13FB}"/>
                </a:ext>
              </a:extLst>
            </p:cNvPr>
            <p:cNvSpPr/>
            <p:nvPr/>
          </p:nvSpPr>
          <p:spPr>
            <a:xfrm>
              <a:off x="1057972" y="5662661"/>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F&amp;E Projekt Start</a:t>
              </a:r>
            </a:p>
          </p:txBody>
        </p:sp>
        <p:sp>
          <p:nvSpPr>
            <p:cNvPr id="34" name="Abgerundetes Rechteck 38" descr="Raute mit einfarbiger Füllung">
              <a:extLst>
                <a:ext uri="{FF2B5EF4-FFF2-40B4-BE49-F238E27FC236}">
                  <a16:creationId xmlns:a16="http://schemas.microsoft.com/office/drawing/2014/main" id="{30E15E17-4A24-4F81-A455-B773290586F9}"/>
                </a:ext>
              </a:extLst>
            </p:cNvPr>
            <p:cNvSpPr>
              <a:spLocks noChangeAspect="1"/>
            </p:cNvSpPr>
            <p:nvPr/>
          </p:nvSpPr>
          <p:spPr>
            <a:xfrm>
              <a:off x="315594" y="2351749"/>
              <a:ext cx="468000" cy="468000"/>
            </a:xfrm>
            <a:prstGeom prst="roundRect">
              <a:avLst>
                <a:gd name="adj" fmla="val 1000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1">
              <a:scrgbClr r="0" g="0" b="0"/>
            </a:fillRef>
            <a:effectRef idx="2">
              <a:schemeClr val="accent6">
                <a:tint val="50000"/>
                <a:hueOff val="14872"/>
                <a:satOff val="-793"/>
                <a:lumOff val="4079"/>
                <a:alphaOff val="0"/>
              </a:schemeClr>
            </a:effectRef>
            <a:fontRef idx="minor">
              <a:schemeClr val="lt1">
                <a:hueOff val="0"/>
                <a:satOff val="0"/>
                <a:lumOff val="0"/>
                <a:alphaOff val="0"/>
              </a:schemeClr>
            </a:fontRef>
          </p:style>
        </p:sp>
        <p:sp>
          <p:nvSpPr>
            <p:cNvPr id="35" name="Abgerundetes Rechteck 42" descr="Klemmbrett mit einfarbiger Füllung">
              <a:extLst>
                <a:ext uri="{FF2B5EF4-FFF2-40B4-BE49-F238E27FC236}">
                  <a16:creationId xmlns:a16="http://schemas.microsoft.com/office/drawing/2014/main" id="{3B96D817-4532-48C1-8DE3-396D51C61D71}"/>
                </a:ext>
              </a:extLst>
            </p:cNvPr>
            <p:cNvSpPr>
              <a:spLocks noChangeAspect="1"/>
            </p:cNvSpPr>
            <p:nvPr/>
          </p:nvSpPr>
          <p:spPr>
            <a:xfrm>
              <a:off x="315594" y="4043205"/>
              <a:ext cx="468000" cy="468000"/>
            </a:xfrm>
            <a:prstGeom prst="roundRect">
              <a:avLst>
                <a:gd name="adj" fmla="val 1000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0">
              <a:schemeClr val="lt1">
                <a:hueOff val="0"/>
                <a:satOff val="0"/>
                <a:lumOff val="0"/>
                <a:alphaOff val="0"/>
              </a:schemeClr>
            </a:lnRef>
            <a:fillRef idx="1">
              <a:scrgbClr r="0" g="0" b="0"/>
            </a:fillRef>
            <a:effectRef idx="2">
              <a:schemeClr val="accent6">
                <a:tint val="50000"/>
                <a:hueOff val="29744"/>
                <a:satOff val="-1585"/>
                <a:lumOff val="8157"/>
                <a:alphaOff val="0"/>
              </a:schemeClr>
            </a:effectRef>
            <a:fontRef idx="minor">
              <a:schemeClr val="lt1">
                <a:hueOff val="0"/>
                <a:satOff val="0"/>
                <a:lumOff val="0"/>
                <a:alphaOff val="0"/>
              </a:schemeClr>
            </a:fontRef>
          </p:style>
        </p:sp>
        <p:pic>
          <p:nvPicPr>
            <p:cNvPr id="36" name="Grafik 35" descr="Glühbirne und Stift mit einfarbiger Füllung">
              <a:extLst>
                <a:ext uri="{FF2B5EF4-FFF2-40B4-BE49-F238E27FC236}">
                  <a16:creationId xmlns:a16="http://schemas.microsoft.com/office/drawing/2014/main" id="{2A21237B-108C-46B7-B17F-8B462997DE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5594" y="670277"/>
              <a:ext cx="468000" cy="468000"/>
            </a:xfrm>
            <a:prstGeom prst="rect">
              <a:avLst/>
            </a:prstGeom>
          </p:spPr>
        </p:pic>
        <p:pic>
          <p:nvPicPr>
            <p:cNvPr id="37" name="Grafik 36" descr="Feder mit einfarbiger Füllung">
              <a:extLst>
                <a:ext uri="{FF2B5EF4-FFF2-40B4-BE49-F238E27FC236}">
                  <a16:creationId xmlns:a16="http://schemas.microsoft.com/office/drawing/2014/main" id="{A7DF6118-C63A-4F7A-B252-309B082880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5594" y="1511013"/>
              <a:ext cx="468000" cy="468000"/>
            </a:xfrm>
            <a:prstGeom prst="rect">
              <a:avLst/>
            </a:prstGeom>
          </p:spPr>
        </p:pic>
        <p:pic>
          <p:nvPicPr>
            <p:cNvPr id="38" name="Grafik 37" descr="Daumen hoch-Zeichen mit einfarbiger Füllung">
              <a:extLst>
                <a:ext uri="{FF2B5EF4-FFF2-40B4-BE49-F238E27FC236}">
                  <a16:creationId xmlns:a16="http://schemas.microsoft.com/office/drawing/2014/main" id="{A1E70C60-2C4B-4C75-8166-5B620A95B6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7594" y="3177000"/>
              <a:ext cx="504000" cy="504000"/>
            </a:xfrm>
            <a:prstGeom prst="rect">
              <a:avLst/>
            </a:prstGeom>
          </p:spPr>
        </p:pic>
        <p:pic>
          <p:nvPicPr>
            <p:cNvPr id="39" name="Grafik 38" descr="Klemmbrett gemischt mit einfarbiger Füllung">
              <a:extLst>
                <a:ext uri="{FF2B5EF4-FFF2-40B4-BE49-F238E27FC236}">
                  <a16:creationId xmlns:a16="http://schemas.microsoft.com/office/drawing/2014/main" id="{F251BD7B-C61A-4AAC-999D-BCC297488E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594" y="4884917"/>
              <a:ext cx="468000" cy="468000"/>
            </a:xfrm>
            <a:prstGeom prst="rect">
              <a:avLst/>
            </a:prstGeom>
          </p:spPr>
        </p:pic>
        <p:pic>
          <p:nvPicPr>
            <p:cNvPr id="40" name="Grafik 39" descr="Rakete mit einfarbiger Füllung">
              <a:extLst>
                <a:ext uri="{FF2B5EF4-FFF2-40B4-BE49-F238E27FC236}">
                  <a16:creationId xmlns:a16="http://schemas.microsoft.com/office/drawing/2014/main" id="{268A20FC-78B4-4B7A-8493-E2CD9B26CE2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7594" y="5734661"/>
              <a:ext cx="468000" cy="468000"/>
            </a:xfrm>
            <a:prstGeom prst="rect">
              <a:avLst/>
            </a:prstGeom>
          </p:spPr>
        </p:pic>
        <p:cxnSp>
          <p:nvCxnSpPr>
            <p:cNvPr id="41" name="Gerade Verbindung mit Pfeil 40">
              <a:extLst>
                <a:ext uri="{FF2B5EF4-FFF2-40B4-BE49-F238E27FC236}">
                  <a16:creationId xmlns:a16="http://schemas.microsoft.com/office/drawing/2014/main" id="{CEC74E8B-209D-473D-A449-1C3EB98E4AD6}"/>
                </a:ext>
              </a:extLst>
            </p:cNvPr>
            <p:cNvCxnSpPr>
              <a:stCxn id="27" idx="2"/>
              <a:endCxn id="28" idx="0"/>
            </p:cNvCxnSpPr>
            <p:nvPr/>
          </p:nvCxnSpPr>
          <p:spPr>
            <a:xfrm>
              <a:off x="1633972" y="1210277"/>
              <a:ext cx="0" cy="228736"/>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2A3A3495-3F68-48C7-B91D-FA335BE2B568}"/>
                </a:ext>
              </a:extLst>
            </p:cNvPr>
            <p:cNvCxnSpPr>
              <a:stCxn id="28" idx="2"/>
              <a:endCxn id="29" idx="0"/>
            </p:cNvCxnSpPr>
            <p:nvPr/>
          </p:nvCxnSpPr>
          <p:spPr>
            <a:xfrm>
              <a:off x="1633972" y="2051013"/>
              <a:ext cx="0" cy="228736"/>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9624877E-AFD8-4FE2-BA7F-9BA2A3D26140}"/>
                </a:ext>
              </a:extLst>
            </p:cNvPr>
            <p:cNvCxnSpPr>
              <a:stCxn id="29" idx="2"/>
              <a:endCxn id="30" idx="0"/>
            </p:cNvCxnSpPr>
            <p:nvPr/>
          </p:nvCxnSpPr>
          <p:spPr>
            <a:xfrm>
              <a:off x="1633972" y="2891749"/>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7FF05135-51E6-45BA-9A9F-63FB30F1A3C4}"/>
                </a:ext>
              </a:extLst>
            </p:cNvPr>
            <p:cNvCxnSpPr>
              <a:stCxn id="30" idx="2"/>
              <a:endCxn id="31" idx="0"/>
            </p:cNvCxnSpPr>
            <p:nvPr/>
          </p:nvCxnSpPr>
          <p:spPr>
            <a:xfrm>
              <a:off x="1633972" y="3737477"/>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2640923C-273C-44BE-80A7-EE76D2528782}"/>
                </a:ext>
              </a:extLst>
            </p:cNvPr>
            <p:cNvCxnSpPr>
              <a:stCxn id="31" idx="2"/>
              <a:endCxn id="32" idx="0"/>
            </p:cNvCxnSpPr>
            <p:nvPr/>
          </p:nvCxnSpPr>
          <p:spPr>
            <a:xfrm>
              <a:off x="1633972" y="4583205"/>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4BD71C5B-29AE-479A-B6D7-A22BA0A68815}"/>
                </a:ext>
              </a:extLst>
            </p:cNvPr>
            <p:cNvCxnSpPr>
              <a:stCxn id="32" idx="2"/>
              <a:endCxn id="33" idx="0"/>
            </p:cNvCxnSpPr>
            <p:nvPr/>
          </p:nvCxnSpPr>
          <p:spPr>
            <a:xfrm>
              <a:off x="1633972" y="5428933"/>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feld 4">
            <a:extLst>
              <a:ext uri="{FF2B5EF4-FFF2-40B4-BE49-F238E27FC236}">
                <a16:creationId xmlns:a16="http://schemas.microsoft.com/office/drawing/2014/main" id="{049C0A0F-FF23-4865-99F3-B82AD30BF7A6}"/>
              </a:ext>
            </a:extLst>
          </p:cNvPr>
          <p:cNvSpPr txBox="1"/>
          <p:nvPr/>
        </p:nvSpPr>
        <p:spPr>
          <a:xfrm>
            <a:off x="4867275" y="334327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t>Text hinzufügen</a:t>
            </a:r>
          </a:p>
        </p:txBody>
      </p:sp>
    </p:spTree>
    <p:extLst>
      <p:ext uri="{BB962C8B-B14F-4D97-AF65-F5344CB8AC3E}">
        <p14:creationId xmlns:p14="http://schemas.microsoft.com/office/powerpoint/2010/main" val="14264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0A8A9-D36A-4D7B-AC3F-559F8B397C34}"/>
              </a:ext>
            </a:extLst>
          </p:cNvPr>
          <p:cNvSpPr>
            <a:spLocks noGrp="1"/>
          </p:cNvSpPr>
          <p:nvPr>
            <p:ph type="title"/>
          </p:nvPr>
        </p:nvSpPr>
        <p:spPr>
          <a:xfrm>
            <a:off x="2484350" y="365126"/>
            <a:ext cx="8003541" cy="773152"/>
          </a:xfrm>
        </p:spPr>
        <p:txBody>
          <a:bodyPr>
            <a:normAutofit/>
          </a:bodyPr>
          <a:lstStyle/>
          <a:p>
            <a:r>
              <a:rPr lang="de-DE" sz="3600"/>
              <a:t>Projektvorschläge &amp; Bewertung</a:t>
            </a:r>
          </a:p>
        </p:txBody>
      </p:sp>
      <p:sp>
        <p:nvSpPr>
          <p:cNvPr id="3" name="Inhaltsplatzhalter 2">
            <a:extLst>
              <a:ext uri="{FF2B5EF4-FFF2-40B4-BE49-F238E27FC236}">
                <a16:creationId xmlns:a16="http://schemas.microsoft.com/office/drawing/2014/main" id="{351CBA2F-F395-4111-A198-40AA0553EC22}"/>
              </a:ext>
            </a:extLst>
          </p:cNvPr>
          <p:cNvSpPr>
            <a:spLocks noGrp="1"/>
          </p:cNvSpPr>
          <p:nvPr>
            <p:ph idx="1"/>
          </p:nvPr>
        </p:nvSpPr>
        <p:spPr>
          <a:xfrm>
            <a:off x="2572689" y="1757875"/>
            <a:ext cx="8070208" cy="4513961"/>
          </a:xfrm>
        </p:spPr>
        <p:txBody>
          <a:bodyPr vert="horz" lIns="90000" tIns="45720" rIns="91440" bIns="45720" rtlCol="0" anchor="t">
            <a:normAutofit/>
          </a:bodyPr>
          <a:lstStyle/>
          <a:p>
            <a:pPr>
              <a:buFontTx/>
              <a:buChar char="-"/>
            </a:pPr>
            <a:r>
              <a:rPr lang="de-DE" sz="2000"/>
              <a:t>Bewertungskriterien werden im Call mitkommuniziert</a:t>
            </a:r>
          </a:p>
          <a:p>
            <a:pPr>
              <a:buFontTx/>
              <a:buChar char="-"/>
            </a:pPr>
            <a:r>
              <a:rPr lang="de-DE" sz="2000"/>
              <a:t>Förderbudget in der 1. Runde: 2,5 </a:t>
            </a:r>
            <a:r>
              <a:rPr lang="de-DE" sz="2000" err="1"/>
              <a:t>Mio</a:t>
            </a:r>
            <a:r>
              <a:rPr lang="de-DE" sz="2000"/>
              <a:t> €</a:t>
            </a:r>
          </a:p>
          <a:p>
            <a:pPr>
              <a:buFontTx/>
              <a:buChar char="-"/>
            </a:pPr>
            <a:r>
              <a:rPr lang="de-DE" sz="2000"/>
              <a:t>Scoring-Modell ähnlich EU</a:t>
            </a:r>
          </a:p>
          <a:p>
            <a:pPr>
              <a:buFontTx/>
              <a:buChar char="-"/>
            </a:pPr>
            <a:r>
              <a:rPr lang="de-DE" sz="2000"/>
              <a:t>Bewertung ermöglicht ein qualifiziertes Feedback </a:t>
            </a:r>
          </a:p>
          <a:p>
            <a:pPr>
              <a:buFontTx/>
              <a:buChar char="-"/>
            </a:pPr>
            <a:r>
              <a:rPr lang="de-DE" sz="2000"/>
              <a:t>Skizzen können gezielt nachbearbeitet werden und im nächsten Call wieder eingereicht werden </a:t>
            </a:r>
          </a:p>
          <a:p>
            <a:endParaRPr lang="de-DE" sz="2000"/>
          </a:p>
        </p:txBody>
      </p:sp>
      <p:grpSp>
        <p:nvGrpSpPr>
          <p:cNvPr id="26" name="Gruppieren 25">
            <a:extLst>
              <a:ext uri="{FF2B5EF4-FFF2-40B4-BE49-F238E27FC236}">
                <a16:creationId xmlns:a16="http://schemas.microsoft.com/office/drawing/2014/main" id="{E9702830-DCFA-4C6A-BE59-DF735C5080AB}"/>
              </a:ext>
            </a:extLst>
          </p:cNvPr>
          <p:cNvGrpSpPr/>
          <p:nvPr/>
        </p:nvGrpSpPr>
        <p:grpSpPr>
          <a:xfrm>
            <a:off x="297594" y="598277"/>
            <a:ext cx="1912378" cy="5676384"/>
            <a:chOff x="297594" y="598277"/>
            <a:chExt cx="1912378" cy="5676384"/>
          </a:xfrm>
        </p:grpSpPr>
        <p:sp>
          <p:nvSpPr>
            <p:cNvPr id="27" name="Abgerundetes Rechteck 4">
              <a:extLst>
                <a:ext uri="{FF2B5EF4-FFF2-40B4-BE49-F238E27FC236}">
                  <a16:creationId xmlns:a16="http://schemas.microsoft.com/office/drawing/2014/main" id="{493CB083-920C-49BA-BDAC-6EF76B2CFD0A}"/>
                </a:ext>
              </a:extLst>
            </p:cNvPr>
            <p:cNvSpPr/>
            <p:nvPr/>
          </p:nvSpPr>
          <p:spPr>
            <a:xfrm>
              <a:off x="1057972" y="598277"/>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Offener Call</a:t>
              </a:r>
            </a:p>
          </p:txBody>
        </p:sp>
        <p:sp>
          <p:nvSpPr>
            <p:cNvPr id="28" name="Abgerundetes Rechteck 21">
              <a:extLst>
                <a:ext uri="{FF2B5EF4-FFF2-40B4-BE49-F238E27FC236}">
                  <a16:creationId xmlns:a16="http://schemas.microsoft.com/office/drawing/2014/main" id="{97D8F5DF-5265-42D1-8A6E-D607094B5EF9}"/>
                </a:ext>
              </a:extLst>
            </p:cNvPr>
            <p:cNvSpPr/>
            <p:nvPr/>
          </p:nvSpPr>
          <p:spPr>
            <a:xfrm>
              <a:off x="1057972" y="1439013"/>
              <a:ext cx="1152000" cy="612000"/>
            </a:xfrm>
            <a:prstGeom prst="roundRect">
              <a:avLst/>
            </a:prstGeom>
            <a:solidFill>
              <a:srgbClr val="00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Source Sans Pro" panose="020B0503030403020204" pitchFamily="34" charset="0"/>
                  <a:ea typeface="Source Sans Pro" panose="020B0503030403020204" pitchFamily="34" charset="0"/>
                  <a:cs typeface="Arial" panose="020B0604020202020204" pitchFamily="34" charset="0"/>
                </a:rPr>
                <a:t>Erstellen v. Projekt-skizzen</a:t>
              </a:r>
            </a:p>
          </p:txBody>
        </p:sp>
        <p:sp>
          <p:nvSpPr>
            <p:cNvPr id="29" name="Abgerundetes Rechteck 23">
              <a:extLst>
                <a:ext uri="{FF2B5EF4-FFF2-40B4-BE49-F238E27FC236}">
                  <a16:creationId xmlns:a16="http://schemas.microsoft.com/office/drawing/2014/main" id="{8256EE59-65EF-4F42-AFA2-752F1E26FE12}"/>
                </a:ext>
              </a:extLst>
            </p:cNvPr>
            <p:cNvSpPr/>
            <p:nvPr/>
          </p:nvSpPr>
          <p:spPr>
            <a:xfrm>
              <a:off x="1057972" y="2279749"/>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err="1">
                  <a:solidFill>
                    <a:schemeClr val="tx1"/>
                  </a:solidFill>
                  <a:latin typeface="Source Sans Pro" panose="020B0503030403020204" pitchFamily="34" charset="0"/>
                  <a:ea typeface="Source Sans Pro" panose="020B0503030403020204" pitchFamily="34" charset="0"/>
                  <a:cs typeface="Arial" panose="020B0604020202020204" pitchFamily="34" charset="0"/>
                </a:rPr>
                <a:t>Bewertung</a:t>
              </a: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 BioZ Beirat</a:t>
              </a:r>
            </a:p>
          </p:txBody>
        </p:sp>
        <p:sp>
          <p:nvSpPr>
            <p:cNvPr id="30" name="Abgerundetes Rechteck 25">
              <a:extLst>
                <a:ext uri="{FF2B5EF4-FFF2-40B4-BE49-F238E27FC236}">
                  <a16:creationId xmlns:a16="http://schemas.microsoft.com/office/drawing/2014/main" id="{FFE94EC1-79D0-4C06-B065-D2BF910DE241}"/>
                </a:ext>
              </a:extLst>
            </p:cNvPr>
            <p:cNvSpPr/>
            <p:nvPr/>
          </p:nvSpPr>
          <p:spPr>
            <a:xfrm>
              <a:off x="1057972" y="3125477"/>
              <a:ext cx="1152000" cy="612000"/>
            </a:xfrm>
            <a:prstGeom prst="roundRect">
              <a:avLst>
                <a:gd name="adj" fmla="val 14327"/>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Förder-empfehlung</a:t>
              </a:r>
            </a:p>
          </p:txBody>
        </p:sp>
        <p:sp>
          <p:nvSpPr>
            <p:cNvPr id="31" name="Abgerundetes Rechteck 27">
              <a:extLst>
                <a:ext uri="{FF2B5EF4-FFF2-40B4-BE49-F238E27FC236}">
                  <a16:creationId xmlns:a16="http://schemas.microsoft.com/office/drawing/2014/main" id="{A15B56F6-C0BA-4ADC-8549-8927C8ED8754}"/>
                </a:ext>
              </a:extLst>
            </p:cNvPr>
            <p:cNvSpPr/>
            <p:nvPr/>
          </p:nvSpPr>
          <p:spPr>
            <a:xfrm>
              <a:off x="1057972" y="3971205"/>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Antrags-stellung BMBF/ PTJ</a:t>
              </a:r>
            </a:p>
          </p:txBody>
        </p:sp>
        <p:sp>
          <p:nvSpPr>
            <p:cNvPr id="32" name="Abgerundetes Rechteck 29">
              <a:extLst>
                <a:ext uri="{FF2B5EF4-FFF2-40B4-BE49-F238E27FC236}">
                  <a16:creationId xmlns:a16="http://schemas.microsoft.com/office/drawing/2014/main" id="{01CEDAC3-F604-4075-B442-537FA161E6EF}"/>
                </a:ext>
              </a:extLst>
            </p:cNvPr>
            <p:cNvSpPr/>
            <p:nvPr/>
          </p:nvSpPr>
          <p:spPr>
            <a:xfrm>
              <a:off x="1057972" y="4816933"/>
              <a:ext cx="1152000" cy="612000"/>
            </a:xfrm>
            <a:prstGeom prst="roundRect">
              <a:avLst>
                <a:gd name="adj" fmla="val 14620"/>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Bearbeitung &amp; Prüfung</a:t>
              </a:r>
            </a:p>
          </p:txBody>
        </p:sp>
        <p:sp>
          <p:nvSpPr>
            <p:cNvPr id="33" name="Abgerundetes Rechteck 31">
              <a:extLst>
                <a:ext uri="{FF2B5EF4-FFF2-40B4-BE49-F238E27FC236}">
                  <a16:creationId xmlns:a16="http://schemas.microsoft.com/office/drawing/2014/main" id="{E10EDD9E-9F65-4B48-97EF-E620F6FE13FB}"/>
                </a:ext>
              </a:extLst>
            </p:cNvPr>
            <p:cNvSpPr/>
            <p:nvPr/>
          </p:nvSpPr>
          <p:spPr>
            <a:xfrm>
              <a:off x="1057972" y="5662661"/>
              <a:ext cx="1152000" cy="612000"/>
            </a:xfrm>
            <a:prstGeom prst="roundRect">
              <a:avLst/>
            </a:prstGeom>
            <a:solidFill>
              <a:schemeClr val="bg1"/>
            </a:solidFill>
            <a:ln>
              <a:solidFill>
                <a:srgbClr val="009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tx1"/>
                  </a:solidFill>
                  <a:latin typeface="Source Sans Pro" panose="020B0503030403020204" pitchFamily="34" charset="0"/>
                  <a:ea typeface="Source Sans Pro" panose="020B0503030403020204" pitchFamily="34" charset="0"/>
                  <a:cs typeface="Arial" panose="020B0604020202020204" pitchFamily="34" charset="0"/>
                </a:rPr>
                <a:t>F&amp;E Projekt Start</a:t>
              </a:r>
            </a:p>
          </p:txBody>
        </p:sp>
        <p:sp>
          <p:nvSpPr>
            <p:cNvPr id="34" name="Abgerundetes Rechteck 38" descr="Raute mit einfarbiger Füllung">
              <a:extLst>
                <a:ext uri="{FF2B5EF4-FFF2-40B4-BE49-F238E27FC236}">
                  <a16:creationId xmlns:a16="http://schemas.microsoft.com/office/drawing/2014/main" id="{30E15E17-4A24-4F81-A455-B773290586F9}"/>
                </a:ext>
              </a:extLst>
            </p:cNvPr>
            <p:cNvSpPr>
              <a:spLocks noChangeAspect="1"/>
            </p:cNvSpPr>
            <p:nvPr/>
          </p:nvSpPr>
          <p:spPr>
            <a:xfrm>
              <a:off x="315594" y="2351749"/>
              <a:ext cx="468000" cy="468000"/>
            </a:xfrm>
            <a:prstGeom prst="roundRect">
              <a:avLst>
                <a:gd name="adj" fmla="val 1000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1">
              <a:scrgbClr r="0" g="0" b="0"/>
            </a:fillRef>
            <a:effectRef idx="2">
              <a:schemeClr val="accent6">
                <a:tint val="50000"/>
                <a:hueOff val="14872"/>
                <a:satOff val="-793"/>
                <a:lumOff val="4079"/>
                <a:alphaOff val="0"/>
              </a:schemeClr>
            </a:effectRef>
            <a:fontRef idx="minor">
              <a:schemeClr val="lt1">
                <a:hueOff val="0"/>
                <a:satOff val="0"/>
                <a:lumOff val="0"/>
                <a:alphaOff val="0"/>
              </a:schemeClr>
            </a:fontRef>
          </p:style>
        </p:sp>
        <p:sp>
          <p:nvSpPr>
            <p:cNvPr id="35" name="Abgerundetes Rechteck 42" descr="Klemmbrett mit einfarbiger Füllung">
              <a:extLst>
                <a:ext uri="{FF2B5EF4-FFF2-40B4-BE49-F238E27FC236}">
                  <a16:creationId xmlns:a16="http://schemas.microsoft.com/office/drawing/2014/main" id="{3B96D817-4532-48C1-8DE3-396D51C61D71}"/>
                </a:ext>
              </a:extLst>
            </p:cNvPr>
            <p:cNvSpPr>
              <a:spLocks noChangeAspect="1"/>
            </p:cNvSpPr>
            <p:nvPr/>
          </p:nvSpPr>
          <p:spPr>
            <a:xfrm>
              <a:off x="315594" y="4043205"/>
              <a:ext cx="468000" cy="468000"/>
            </a:xfrm>
            <a:prstGeom prst="roundRect">
              <a:avLst>
                <a:gd name="adj" fmla="val 1000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0">
              <a:schemeClr val="lt1">
                <a:hueOff val="0"/>
                <a:satOff val="0"/>
                <a:lumOff val="0"/>
                <a:alphaOff val="0"/>
              </a:schemeClr>
            </a:lnRef>
            <a:fillRef idx="1">
              <a:scrgbClr r="0" g="0" b="0"/>
            </a:fillRef>
            <a:effectRef idx="2">
              <a:schemeClr val="accent6">
                <a:tint val="50000"/>
                <a:hueOff val="29744"/>
                <a:satOff val="-1585"/>
                <a:lumOff val="8157"/>
                <a:alphaOff val="0"/>
              </a:schemeClr>
            </a:effectRef>
            <a:fontRef idx="minor">
              <a:schemeClr val="lt1">
                <a:hueOff val="0"/>
                <a:satOff val="0"/>
                <a:lumOff val="0"/>
                <a:alphaOff val="0"/>
              </a:schemeClr>
            </a:fontRef>
          </p:style>
        </p:sp>
        <p:pic>
          <p:nvPicPr>
            <p:cNvPr id="36" name="Grafik 35" descr="Glühbirne und Stift mit einfarbiger Füllung">
              <a:extLst>
                <a:ext uri="{FF2B5EF4-FFF2-40B4-BE49-F238E27FC236}">
                  <a16:creationId xmlns:a16="http://schemas.microsoft.com/office/drawing/2014/main" id="{2A21237B-108C-46B7-B17F-8B462997DE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5594" y="670277"/>
              <a:ext cx="468000" cy="468000"/>
            </a:xfrm>
            <a:prstGeom prst="rect">
              <a:avLst/>
            </a:prstGeom>
          </p:spPr>
        </p:pic>
        <p:pic>
          <p:nvPicPr>
            <p:cNvPr id="37" name="Grafik 36" descr="Feder mit einfarbiger Füllung">
              <a:extLst>
                <a:ext uri="{FF2B5EF4-FFF2-40B4-BE49-F238E27FC236}">
                  <a16:creationId xmlns:a16="http://schemas.microsoft.com/office/drawing/2014/main" id="{A7DF6118-C63A-4F7A-B252-309B082880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5594" y="1511013"/>
              <a:ext cx="468000" cy="468000"/>
            </a:xfrm>
            <a:prstGeom prst="rect">
              <a:avLst/>
            </a:prstGeom>
          </p:spPr>
        </p:pic>
        <p:pic>
          <p:nvPicPr>
            <p:cNvPr id="38" name="Grafik 37" descr="Daumen hoch-Zeichen mit einfarbiger Füllung">
              <a:extLst>
                <a:ext uri="{FF2B5EF4-FFF2-40B4-BE49-F238E27FC236}">
                  <a16:creationId xmlns:a16="http://schemas.microsoft.com/office/drawing/2014/main" id="{A1E70C60-2C4B-4C75-8166-5B620A95B6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7594" y="3177000"/>
              <a:ext cx="504000" cy="504000"/>
            </a:xfrm>
            <a:prstGeom prst="rect">
              <a:avLst/>
            </a:prstGeom>
          </p:spPr>
        </p:pic>
        <p:pic>
          <p:nvPicPr>
            <p:cNvPr id="39" name="Grafik 38" descr="Klemmbrett gemischt mit einfarbiger Füllung">
              <a:extLst>
                <a:ext uri="{FF2B5EF4-FFF2-40B4-BE49-F238E27FC236}">
                  <a16:creationId xmlns:a16="http://schemas.microsoft.com/office/drawing/2014/main" id="{F251BD7B-C61A-4AAC-999D-BCC297488E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594" y="4884917"/>
              <a:ext cx="468000" cy="468000"/>
            </a:xfrm>
            <a:prstGeom prst="rect">
              <a:avLst/>
            </a:prstGeom>
          </p:spPr>
        </p:pic>
        <p:pic>
          <p:nvPicPr>
            <p:cNvPr id="40" name="Grafik 39" descr="Rakete mit einfarbiger Füllung">
              <a:extLst>
                <a:ext uri="{FF2B5EF4-FFF2-40B4-BE49-F238E27FC236}">
                  <a16:creationId xmlns:a16="http://schemas.microsoft.com/office/drawing/2014/main" id="{268A20FC-78B4-4B7A-8493-E2CD9B26CE2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7594" y="5734661"/>
              <a:ext cx="468000" cy="468000"/>
            </a:xfrm>
            <a:prstGeom prst="rect">
              <a:avLst/>
            </a:prstGeom>
          </p:spPr>
        </p:pic>
        <p:cxnSp>
          <p:nvCxnSpPr>
            <p:cNvPr id="41" name="Gerade Verbindung mit Pfeil 40">
              <a:extLst>
                <a:ext uri="{FF2B5EF4-FFF2-40B4-BE49-F238E27FC236}">
                  <a16:creationId xmlns:a16="http://schemas.microsoft.com/office/drawing/2014/main" id="{CEC74E8B-209D-473D-A449-1C3EB98E4AD6}"/>
                </a:ext>
              </a:extLst>
            </p:cNvPr>
            <p:cNvCxnSpPr>
              <a:stCxn id="27" idx="2"/>
              <a:endCxn id="28" idx="0"/>
            </p:cNvCxnSpPr>
            <p:nvPr/>
          </p:nvCxnSpPr>
          <p:spPr>
            <a:xfrm>
              <a:off x="1633972" y="1210277"/>
              <a:ext cx="0" cy="228736"/>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2A3A3495-3F68-48C7-B91D-FA335BE2B568}"/>
                </a:ext>
              </a:extLst>
            </p:cNvPr>
            <p:cNvCxnSpPr>
              <a:stCxn id="28" idx="2"/>
              <a:endCxn id="29" idx="0"/>
            </p:cNvCxnSpPr>
            <p:nvPr/>
          </p:nvCxnSpPr>
          <p:spPr>
            <a:xfrm>
              <a:off x="1633972" y="2051013"/>
              <a:ext cx="0" cy="228736"/>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9624877E-AFD8-4FE2-BA7F-9BA2A3D26140}"/>
                </a:ext>
              </a:extLst>
            </p:cNvPr>
            <p:cNvCxnSpPr>
              <a:stCxn id="29" idx="2"/>
              <a:endCxn id="30" idx="0"/>
            </p:cNvCxnSpPr>
            <p:nvPr/>
          </p:nvCxnSpPr>
          <p:spPr>
            <a:xfrm>
              <a:off x="1633972" y="2891749"/>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7FF05135-51E6-45BA-9A9F-63FB30F1A3C4}"/>
                </a:ext>
              </a:extLst>
            </p:cNvPr>
            <p:cNvCxnSpPr>
              <a:stCxn id="30" idx="2"/>
              <a:endCxn id="31" idx="0"/>
            </p:cNvCxnSpPr>
            <p:nvPr/>
          </p:nvCxnSpPr>
          <p:spPr>
            <a:xfrm>
              <a:off x="1633972" y="3737477"/>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2640923C-273C-44BE-80A7-EE76D2528782}"/>
                </a:ext>
              </a:extLst>
            </p:cNvPr>
            <p:cNvCxnSpPr>
              <a:stCxn id="31" idx="2"/>
              <a:endCxn id="32" idx="0"/>
            </p:cNvCxnSpPr>
            <p:nvPr/>
          </p:nvCxnSpPr>
          <p:spPr>
            <a:xfrm>
              <a:off x="1633972" y="4583205"/>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4BD71C5B-29AE-479A-B6D7-A22BA0A68815}"/>
                </a:ext>
              </a:extLst>
            </p:cNvPr>
            <p:cNvCxnSpPr>
              <a:stCxn id="32" idx="2"/>
              <a:endCxn id="33" idx="0"/>
            </p:cNvCxnSpPr>
            <p:nvPr/>
          </p:nvCxnSpPr>
          <p:spPr>
            <a:xfrm>
              <a:off x="1633972" y="5428933"/>
              <a:ext cx="0" cy="233728"/>
            </a:xfrm>
            <a:prstGeom prst="straightConnector1">
              <a:avLst/>
            </a:prstGeom>
            <a:ln w="38100">
              <a:solidFill>
                <a:srgbClr val="0096B8"/>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98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Sneak Preview: Bewertungskriterien </a:t>
            </a:r>
            <a:r>
              <a:rPr lang="de-DE" sz="2400" b="0"/>
              <a:t>(jeweils 0 – 5 Punkte)</a:t>
            </a:r>
            <a:endParaRPr lang="de-DE" b="0"/>
          </a:p>
        </p:txBody>
      </p:sp>
      <p:sp>
        <p:nvSpPr>
          <p:cNvPr id="3" name="Inhaltsplatzhalter 2"/>
          <p:cNvSpPr>
            <a:spLocks noGrp="1"/>
          </p:cNvSpPr>
          <p:nvPr>
            <p:ph idx="1"/>
          </p:nvPr>
        </p:nvSpPr>
        <p:spPr/>
        <p:txBody>
          <a:bodyPr>
            <a:normAutofit/>
          </a:bodyPr>
          <a:lstStyle/>
          <a:p>
            <a:pPr marL="342900" lvl="0" indent="-342900">
              <a:spcBef>
                <a:spcPts val="800"/>
              </a:spcBef>
              <a:spcAft>
                <a:spcPts val="400"/>
              </a:spcAft>
              <a:buFont typeface="+mj-lt"/>
              <a:buAutoNum type="arabicPeriod"/>
            </a:pPr>
            <a:r>
              <a:rPr lang="de-DE" sz="1100" b="1">
                <a:solidFill>
                  <a:srgbClr val="000000"/>
                </a:solidFill>
                <a:effectLst/>
                <a:latin typeface="Ubuntu Medium"/>
                <a:ea typeface="Times New Roman" panose="02020603050405020304" pitchFamily="18" charset="0"/>
                <a:cs typeface="Times New Roman" panose="02020603050405020304" pitchFamily="18" charset="0"/>
              </a:rPr>
              <a:t>Forschungs- und Entwicklungsansatz des Projekts</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Welche Innovationshöhe oder Neuheitsgrad hat die vorgestellte Lösung?</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Sind die adressierten Projektziele verständlich beschrieben und untersetzt? </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Wie relevant ist der vorgestellte Lösungsansatz? Z.B. welche Prozessausbeuten werden abgeschätzt? Wie skalierbar ist die Lösung?</a:t>
            </a:r>
          </a:p>
          <a:p>
            <a:pPr marL="342900" lvl="0" indent="-342900">
              <a:spcBef>
                <a:spcPts val="800"/>
              </a:spcBef>
              <a:spcAft>
                <a:spcPts val="400"/>
              </a:spcAft>
              <a:buFont typeface="+mj-lt"/>
              <a:buAutoNum type="arabicPeriod"/>
            </a:pPr>
            <a:r>
              <a:rPr lang="de-DE" sz="1100" b="1">
                <a:solidFill>
                  <a:srgbClr val="000000"/>
                </a:solidFill>
                <a:effectLst/>
                <a:latin typeface="Ubuntu Medium"/>
                <a:ea typeface="Times New Roman" panose="02020603050405020304" pitchFamily="18" charset="0"/>
                <a:cs typeface="Times New Roman" panose="02020603050405020304" pitchFamily="18" charset="0"/>
              </a:rPr>
              <a:t>Passfähigkeit zu den Zielsetzungen von BioZ</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Wie regional ist der Projektvorschlag? Inwieweit erfolgt die Wertschöpfung der Projektumsetzung in der Region? </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Welches Potential zur Schaffung oder Absicherung von Arbeitsplätzen besteht? </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Trägt das Projekt zum Strukturwandel bei? Ergibt sich ein positiver Beitrag zur Aufwertung der Region, der nach Außen dargestellt werden kann?</a:t>
            </a:r>
          </a:p>
          <a:p>
            <a:pPr marL="342900" lvl="0" indent="-342900">
              <a:spcBef>
                <a:spcPts val="800"/>
              </a:spcBef>
              <a:spcAft>
                <a:spcPts val="400"/>
              </a:spcAft>
              <a:buFont typeface="+mj-lt"/>
              <a:buAutoNum type="arabicPeriod"/>
            </a:pPr>
            <a:r>
              <a:rPr lang="de-DE" sz="1100" b="1">
                <a:solidFill>
                  <a:srgbClr val="000000"/>
                </a:solidFill>
                <a:effectLst/>
                <a:latin typeface="Ubuntu Medium"/>
                <a:ea typeface="Times New Roman" panose="02020603050405020304" pitchFamily="18" charset="0"/>
                <a:cs typeface="Times New Roman" panose="02020603050405020304" pitchFamily="18" charset="0"/>
              </a:rPr>
              <a:t>Welchen Beitrag leistet der F&amp;E Ansatz des Projekts zum Klimaschutz und Ressourceneffizienz?</a:t>
            </a:r>
          </a:p>
          <a:p>
            <a:pPr marL="800100" lvl="1" indent="-34290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Entspricht der Projektansatz der Kreislaufführung? Werden Reststoffe eingesetzt?</a:t>
            </a:r>
          </a:p>
          <a:p>
            <a:pPr marL="800100" lvl="1" indent="-34290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Inwieweit trägt das Projekt zu biobasierten Lösungen bei? Wieviel grüner Kohlenstoff steckt drin?</a:t>
            </a:r>
          </a:p>
          <a:p>
            <a:pPr marL="800100" lvl="1" indent="-34290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Ob Substitution oder neue biobasierte Lösung, welche Vermeidung/Reduktion von CO2 wird hierdurch erreicht?</a:t>
            </a:r>
          </a:p>
        </p:txBody>
      </p:sp>
      <p:sp>
        <p:nvSpPr>
          <p:cNvPr id="4" name="Textfeld 3">
            <a:extLst>
              <a:ext uri="{FF2B5EF4-FFF2-40B4-BE49-F238E27FC236}">
                <a16:creationId xmlns:a16="http://schemas.microsoft.com/office/drawing/2014/main" id="{B5A10F29-2847-476F-9F6E-D65AC0754E1B}"/>
              </a:ext>
            </a:extLst>
          </p:cNvPr>
          <p:cNvSpPr txBox="1"/>
          <p:nvPr/>
        </p:nvSpPr>
        <p:spPr>
          <a:xfrm rot="847623">
            <a:off x="7854462" y="1899139"/>
            <a:ext cx="3735753"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de-DE"/>
              <a:t>Vorabinfo! Änderungen durchaus noch möglich </a:t>
            </a:r>
            <a:r>
              <a:rPr lang="de-DE">
                <a:sym typeface="Wingdings" panose="05000000000000000000" pitchFamily="2" charset="2"/>
              </a:rPr>
              <a:t></a:t>
            </a:r>
            <a:endParaRPr lang="de-DE"/>
          </a:p>
        </p:txBody>
      </p:sp>
    </p:spTree>
    <p:extLst>
      <p:ext uri="{BB962C8B-B14F-4D97-AF65-F5344CB8AC3E}">
        <p14:creationId xmlns:p14="http://schemas.microsoft.com/office/powerpoint/2010/main" val="409322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Sneak Preview: Bewertungskriterien </a:t>
            </a:r>
            <a:r>
              <a:rPr lang="de-DE" sz="2400" b="0"/>
              <a:t>(jeweils 0 – 5 Punkte)</a:t>
            </a:r>
            <a:endParaRPr lang="de-DE"/>
          </a:p>
        </p:txBody>
      </p:sp>
      <p:sp>
        <p:nvSpPr>
          <p:cNvPr id="3" name="Inhaltsplatzhalter 2"/>
          <p:cNvSpPr>
            <a:spLocks noGrp="1"/>
          </p:cNvSpPr>
          <p:nvPr>
            <p:ph idx="1"/>
          </p:nvPr>
        </p:nvSpPr>
        <p:spPr/>
        <p:txBody>
          <a:bodyPr>
            <a:normAutofit fontScale="92500"/>
          </a:bodyPr>
          <a:lstStyle/>
          <a:p>
            <a:pPr marL="342900" lvl="0" indent="-342900">
              <a:spcBef>
                <a:spcPts val="800"/>
              </a:spcBef>
              <a:spcAft>
                <a:spcPts val="400"/>
              </a:spcAft>
              <a:buFont typeface="+mj-lt"/>
              <a:buAutoNum type="arabicPeriod" startAt="4"/>
            </a:pPr>
            <a:r>
              <a:rPr lang="de-DE" sz="1100" b="1">
                <a:solidFill>
                  <a:srgbClr val="000000"/>
                </a:solidFill>
                <a:effectLst/>
                <a:latin typeface="Ubuntu Medium"/>
                <a:ea typeface="Times New Roman" panose="02020603050405020304" pitchFamily="18" charset="0"/>
                <a:cs typeface="Times New Roman" panose="02020603050405020304" pitchFamily="18" charset="0"/>
              </a:rPr>
              <a:t>Potential &amp; Umsetzung: </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Gibt es ein gutes und aussichtsreiches Verwertungskonzept? Gibt es z.B. bereits Abnehmer, Märkte?</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Welche Risiken bestehen und wie werden sie eingeschätzt? Wie ist die Wahrscheinlichkeit der machbaren und realen Umsetzung der Projektidee? Wie ist die Wettbewerbssituation?</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Wie skalierbar ist die Projektidee? In technischer Hinsicht und auch in der Region (sind Kompetenzen und Voraussetzungen in der Region vorhanden?) Oder ist es z.B. ein Exportschlager (Lizensierung, Nachnutzung) auch außerhalb der Region. </a:t>
            </a:r>
          </a:p>
          <a:p>
            <a:pPr marL="342900" lvl="0" indent="-342900">
              <a:spcBef>
                <a:spcPts val="800"/>
              </a:spcBef>
              <a:spcAft>
                <a:spcPts val="400"/>
              </a:spcAft>
              <a:buFont typeface="+mj-lt"/>
              <a:buAutoNum type="arabicPeriod" startAt="4"/>
            </a:pPr>
            <a:r>
              <a:rPr lang="de-DE" sz="1100" b="1">
                <a:solidFill>
                  <a:srgbClr val="000000"/>
                </a:solidFill>
                <a:effectLst/>
                <a:latin typeface="Ubuntu Medium"/>
                <a:ea typeface="Times New Roman" panose="02020603050405020304" pitchFamily="18" charset="0"/>
                <a:cs typeface="Times New Roman" panose="02020603050405020304" pitchFamily="18" charset="0"/>
              </a:rPr>
              <a:t>Wie ist der Verbund aufgestellt?</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Sind alle notwendigen Kompetenzen einbezogen, um das Vorhaben erfolgreich durchzuführen? </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Wie divers ist die Partnerstruktur entlang der Wertschöpfungskette? Werden auch gesellschaftliche Akteure mit einbezogen?</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Wie hoch ist die Beteiligung von KMU &amp; Industriepartnern? Welchen Fördermittelanteil erhalten diese (&gt;50%? -&gt; 3 Punkte)</a:t>
            </a:r>
          </a:p>
          <a:p>
            <a:pPr marL="342900" lvl="0" indent="-342900">
              <a:spcBef>
                <a:spcPts val="800"/>
              </a:spcBef>
              <a:spcAft>
                <a:spcPts val="400"/>
              </a:spcAft>
              <a:buFont typeface="+mj-lt"/>
              <a:buAutoNum type="arabicPeriod" startAt="4"/>
            </a:pPr>
            <a:r>
              <a:rPr lang="de-DE" sz="1100" b="1">
                <a:solidFill>
                  <a:srgbClr val="000000"/>
                </a:solidFill>
                <a:effectLst/>
                <a:latin typeface="Ubuntu Medium"/>
                <a:ea typeface="Times New Roman" panose="02020603050405020304" pitchFamily="18" charset="0"/>
                <a:cs typeface="Times New Roman" panose="02020603050405020304" pitchFamily="18" charset="0"/>
              </a:rPr>
              <a:t>Projektplanung &amp; Finanzierung: </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Passt der Arbeitsplan zu den Zielsetzungen und ist nachvollziehbar dargestellt?</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Ist die Finanzplanung und der Fördermittelbedarf je Partner dargestellt und nachvollziehbar?</a:t>
            </a:r>
          </a:p>
          <a:p>
            <a:pPr marL="742950" lvl="1" indent="-285750">
              <a:buFont typeface="Calibri" panose="020F0502020204030204" pitchFamily="34" charset="0"/>
              <a:buChar char="-"/>
            </a:pPr>
            <a:r>
              <a:rPr lang="de-DE" sz="1100">
                <a:effectLst/>
                <a:latin typeface="Source Serif Pro" panose="02040603050405020204" pitchFamily="18" charset="0"/>
                <a:ea typeface="Calibri" panose="020F0502020204030204" pitchFamily="34" charset="0"/>
                <a:cs typeface="Times New Roman" panose="02020603050405020304" pitchFamily="18" charset="0"/>
              </a:rPr>
              <a:t>Kann der Fördermittelbedarf mit dem dargestellten Aufwand gut nachvollzogen werden? Werden die Mittel effizient und bedarfsgerecht eingesetzt? </a:t>
            </a:r>
          </a:p>
        </p:txBody>
      </p:sp>
      <p:sp>
        <p:nvSpPr>
          <p:cNvPr id="4" name="Textfeld 3">
            <a:extLst>
              <a:ext uri="{FF2B5EF4-FFF2-40B4-BE49-F238E27FC236}">
                <a16:creationId xmlns:a16="http://schemas.microsoft.com/office/drawing/2014/main" id="{230C70C8-21B6-49E2-9011-15D45B7A0358}"/>
              </a:ext>
            </a:extLst>
          </p:cNvPr>
          <p:cNvSpPr txBox="1"/>
          <p:nvPr/>
        </p:nvSpPr>
        <p:spPr>
          <a:xfrm rot="847623">
            <a:off x="8339015" y="1758462"/>
            <a:ext cx="3735753"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de-DE"/>
              <a:t>Vorabinfo! Änderungen durchaus noch möglich </a:t>
            </a:r>
            <a:r>
              <a:rPr lang="de-DE">
                <a:sym typeface="Wingdings" panose="05000000000000000000" pitchFamily="2" charset="2"/>
              </a:rPr>
              <a:t></a:t>
            </a:r>
            <a:endParaRPr lang="de-DE"/>
          </a:p>
        </p:txBody>
      </p:sp>
    </p:spTree>
    <p:extLst>
      <p:ext uri="{BB962C8B-B14F-4D97-AF65-F5344CB8AC3E}">
        <p14:creationId xmlns:p14="http://schemas.microsoft.com/office/powerpoint/2010/main" val="3029267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normAutofit/>
          </a:bodyPr>
          <a:lstStyle/>
          <a:p>
            <a:r>
              <a:rPr lang="de-DE" sz="2400">
                <a:latin typeface="Ubuntu"/>
                <a:ea typeface="Source Sans Pro"/>
                <a:cs typeface="Poppins SemiBold"/>
              </a:rPr>
              <a:t>Projektskizzen F&amp;S Chemikalien</a:t>
            </a:r>
            <a:endParaRPr lang="de-DE"/>
          </a:p>
        </p:txBody>
      </p:sp>
      <p:graphicFrame>
        <p:nvGraphicFramePr>
          <p:cNvPr id="6" name="Tabelle 6">
            <a:extLst>
              <a:ext uri="{FF2B5EF4-FFF2-40B4-BE49-F238E27FC236}">
                <a16:creationId xmlns:a16="http://schemas.microsoft.com/office/drawing/2014/main" id="{035091E0-A91A-4ACF-A41D-7C8C69CDBEC5}"/>
              </a:ext>
            </a:extLst>
          </p:cNvPr>
          <p:cNvGraphicFramePr>
            <a:graphicFrameLocks noGrp="1"/>
          </p:cNvGraphicFramePr>
          <p:nvPr>
            <p:ph idx="1"/>
            <p:extLst>
              <p:ext uri="{D42A27DB-BD31-4B8C-83A1-F6EECF244321}">
                <p14:modId xmlns:p14="http://schemas.microsoft.com/office/powerpoint/2010/main" val="2491740882"/>
              </p:ext>
            </p:extLst>
          </p:nvPr>
        </p:nvGraphicFramePr>
        <p:xfrm>
          <a:off x="838200" y="1538828"/>
          <a:ext cx="10015210" cy="4028440"/>
        </p:xfrm>
        <a:graphic>
          <a:graphicData uri="http://schemas.openxmlformats.org/drawingml/2006/table">
            <a:tbl>
              <a:tblPr firstRow="1" bandRow="1">
                <a:tableStyleId>{5C22544A-7EE6-4342-B048-85BDC9FD1C3A}</a:tableStyleId>
              </a:tblPr>
              <a:tblGrid>
                <a:gridCol w="1155001">
                  <a:extLst>
                    <a:ext uri="{9D8B030D-6E8A-4147-A177-3AD203B41FA5}">
                      <a16:colId xmlns:a16="http://schemas.microsoft.com/office/drawing/2014/main" val="2968017537"/>
                    </a:ext>
                  </a:extLst>
                </a:gridCol>
                <a:gridCol w="3275098">
                  <a:extLst>
                    <a:ext uri="{9D8B030D-6E8A-4147-A177-3AD203B41FA5}">
                      <a16:colId xmlns:a16="http://schemas.microsoft.com/office/drawing/2014/main" val="3258565518"/>
                    </a:ext>
                  </a:extLst>
                </a:gridCol>
                <a:gridCol w="1861704">
                  <a:extLst>
                    <a:ext uri="{9D8B030D-6E8A-4147-A177-3AD203B41FA5}">
                      <a16:colId xmlns:a16="http://schemas.microsoft.com/office/drawing/2014/main" val="3579665448"/>
                    </a:ext>
                  </a:extLst>
                </a:gridCol>
                <a:gridCol w="1445846">
                  <a:extLst>
                    <a:ext uri="{9D8B030D-6E8A-4147-A177-3AD203B41FA5}">
                      <a16:colId xmlns:a16="http://schemas.microsoft.com/office/drawing/2014/main" val="896681178"/>
                    </a:ext>
                  </a:extLst>
                </a:gridCol>
                <a:gridCol w="2277561">
                  <a:extLst>
                    <a:ext uri="{9D8B030D-6E8A-4147-A177-3AD203B41FA5}">
                      <a16:colId xmlns:a16="http://schemas.microsoft.com/office/drawing/2014/main" val="2831245101"/>
                    </a:ext>
                  </a:extLst>
                </a:gridCol>
              </a:tblGrid>
              <a:tr h="370840">
                <a:tc>
                  <a:txBody>
                    <a:bodyPr/>
                    <a:lstStyle/>
                    <a:p>
                      <a:r>
                        <a:rPr lang="de-DE" sz="1400" err="1"/>
                        <a:t>Acronym</a:t>
                      </a:r>
                    </a:p>
                  </a:txBody>
                  <a:tcPr/>
                </a:tc>
                <a:tc>
                  <a:txBody>
                    <a:bodyPr/>
                    <a:lstStyle/>
                    <a:p>
                      <a:r>
                        <a:rPr lang="de-DE" sz="1400"/>
                        <a:t>Langtitel</a:t>
                      </a:r>
                    </a:p>
                  </a:txBody>
                  <a:tcPr/>
                </a:tc>
                <a:tc>
                  <a:txBody>
                    <a:bodyPr/>
                    <a:lstStyle/>
                    <a:p>
                      <a:r>
                        <a:rPr lang="de-DE" sz="1400"/>
                        <a:t>Konsortium</a:t>
                      </a:r>
                    </a:p>
                  </a:txBody>
                  <a:tcPr/>
                </a:tc>
                <a:tc>
                  <a:txBody>
                    <a:bodyPr/>
                    <a:lstStyle/>
                    <a:p>
                      <a:r>
                        <a:rPr lang="de-DE" sz="1400"/>
                        <a:t>Status? </a:t>
                      </a:r>
                      <a:endParaRPr lang="de-DE"/>
                    </a:p>
                  </a:txBody>
                  <a:tcPr/>
                </a:tc>
                <a:tc>
                  <a:txBody>
                    <a:bodyPr/>
                    <a:lstStyle/>
                    <a:p>
                      <a:pPr lvl="0">
                        <a:buNone/>
                      </a:pPr>
                      <a:r>
                        <a:rPr lang="de-DE" sz="1400"/>
                        <a:t>Bemerkungen</a:t>
                      </a:r>
                    </a:p>
                  </a:txBody>
                  <a:tcPr/>
                </a:tc>
                <a:extLst>
                  <a:ext uri="{0D108BD9-81ED-4DB2-BD59-A6C34878D82A}">
                    <a16:rowId xmlns:a16="http://schemas.microsoft.com/office/drawing/2014/main" val="3539501196"/>
                  </a:ext>
                </a:extLst>
              </a:tr>
              <a:tr h="370838">
                <a:tc>
                  <a:txBody>
                    <a:bodyPr/>
                    <a:lstStyle/>
                    <a:p>
                      <a:pPr lvl="0">
                        <a:buNone/>
                      </a:pPr>
                      <a:r>
                        <a:rPr lang="de-DE" sz="1400"/>
                        <a:t>Bio-GOS</a:t>
                      </a:r>
                    </a:p>
                  </a:txBody>
                  <a:tcPr/>
                </a:tc>
                <a:tc>
                  <a:txBody>
                    <a:bodyPr/>
                    <a:lstStyle/>
                    <a:p>
                      <a:pPr lvl="0">
                        <a:buNone/>
                      </a:pPr>
                      <a:r>
                        <a:rPr lang="de-DE" sz="1400"/>
                        <a:t>Biosynthese von </a:t>
                      </a:r>
                      <a:r>
                        <a:rPr lang="de-DE" sz="1400" err="1"/>
                        <a:t>Galactooligosacchariden</a:t>
                      </a:r>
                      <a:r>
                        <a:rPr lang="de-DE" sz="1400"/>
                        <a:t> in Molke und </a:t>
                      </a:r>
                      <a:r>
                        <a:rPr lang="de-DE" sz="1400" err="1"/>
                        <a:t>Molkenpermeat</a:t>
                      </a:r>
                    </a:p>
                  </a:txBody>
                  <a:tcPr/>
                </a:tc>
                <a:tc>
                  <a:txBody>
                    <a:bodyPr/>
                    <a:lstStyle/>
                    <a:p>
                      <a:pPr lvl="0">
                        <a:buNone/>
                      </a:pPr>
                      <a:r>
                        <a:rPr lang="de-DE" sz="1400"/>
                        <a:t>Hochschule Anhalt, Bayerische Milchindustrie, </a:t>
                      </a:r>
                      <a:r>
                        <a:rPr lang="de-DE" sz="1400" err="1"/>
                        <a:t>Frischli</a:t>
                      </a:r>
                      <a:r>
                        <a:rPr lang="de-DE" sz="1400"/>
                        <a:t> Milchwerke</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2006435710"/>
                  </a:ext>
                </a:extLst>
              </a:tr>
              <a:tr h="370838">
                <a:tc>
                  <a:txBody>
                    <a:bodyPr/>
                    <a:lstStyle/>
                    <a:p>
                      <a:pPr lvl="0">
                        <a:buNone/>
                      </a:pPr>
                      <a:r>
                        <a:rPr lang="de-DE" sz="1400" b="0" i="0" u="none" strike="noStrike" noProof="0" err="1">
                          <a:latin typeface="Calibri"/>
                        </a:rPr>
                        <a:t>iProDex</a:t>
                      </a:r>
                    </a:p>
                  </a:txBody>
                  <a:tcPr/>
                </a:tc>
                <a:tc>
                  <a:txBody>
                    <a:bodyPr/>
                    <a:lstStyle/>
                    <a:p>
                      <a:pPr lvl="0">
                        <a:buNone/>
                      </a:pPr>
                      <a:r>
                        <a:rPr lang="de-DE" sz="1400"/>
                        <a:t>Maßgeschneiderte </a:t>
                      </a:r>
                      <a:r>
                        <a:rPr lang="de-DE" sz="1400" err="1"/>
                        <a:t>Dextrane</a:t>
                      </a:r>
                      <a:r>
                        <a:rPr lang="de-DE" sz="1400"/>
                        <a:t> für klinische Anwendungen</a:t>
                      </a:r>
                    </a:p>
                  </a:txBody>
                  <a:tcPr/>
                </a:tc>
                <a:tc>
                  <a:txBody>
                    <a:bodyPr/>
                    <a:lstStyle/>
                    <a:p>
                      <a:pPr lvl="0">
                        <a:buNone/>
                      </a:pPr>
                      <a:r>
                        <a:rPr lang="de-DE" sz="1400" b="0" i="0" u="none" strike="noStrike" noProof="0">
                          <a:latin typeface="Calibri"/>
                        </a:rPr>
                        <a:t>HVP</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2062492957"/>
                  </a:ext>
                </a:extLst>
              </a:tr>
              <a:tr h="370838">
                <a:tc>
                  <a:txBody>
                    <a:bodyPr/>
                    <a:lstStyle/>
                    <a:p>
                      <a:pPr lvl="0">
                        <a:buNone/>
                      </a:pPr>
                      <a:r>
                        <a:rPr lang="de-DE" sz="1400" b="0" i="0" u="none" strike="noStrike" noProof="0">
                          <a:latin typeface="Calibri"/>
                        </a:rPr>
                        <a:t>Made 4 </a:t>
                      </a:r>
                      <a:r>
                        <a:rPr lang="de-DE" sz="1400" b="0" i="0" u="none" strike="noStrike" noProof="0" err="1">
                          <a:latin typeface="Calibri"/>
                        </a:rPr>
                        <a:t>Fragrances</a:t>
                      </a:r>
                    </a:p>
                  </a:txBody>
                  <a:tcPr/>
                </a:tc>
                <a:tc>
                  <a:txBody>
                    <a:bodyPr/>
                    <a:lstStyle/>
                    <a:p>
                      <a:pPr lvl="0">
                        <a:buNone/>
                      </a:pPr>
                      <a:r>
                        <a:rPr lang="de-DE" sz="1400" err="1"/>
                        <a:t>Insektenöl</a:t>
                      </a:r>
                      <a:r>
                        <a:rPr lang="de-DE" sz="1400"/>
                        <a:t> für Parfümherstellung</a:t>
                      </a:r>
                    </a:p>
                  </a:txBody>
                  <a:tcPr/>
                </a:tc>
                <a:tc>
                  <a:txBody>
                    <a:bodyPr/>
                    <a:lstStyle/>
                    <a:p>
                      <a:pPr lvl="0">
                        <a:buNone/>
                      </a:pPr>
                      <a:r>
                        <a:rPr lang="de-DE" sz="1400" b="0" i="0" u="none" strike="noStrike" noProof="0">
                          <a:latin typeface="Calibri"/>
                        </a:rPr>
                        <a:t>Miltitz </a:t>
                      </a:r>
                      <a:r>
                        <a:rPr lang="de-DE" sz="1400" b="0" i="0" u="none" strike="noStrike" noProof="0" err="1">
                          <a:latin typeface="Calibri"/>
                        </a:rPr>
                        <a:t>Aromatics</a:t>
                      </a:r>
                      <a:r>
                        <a:rPr lang="de-DE" sz="1400" b="0" i="0" u="none" strike="noStrike" noProof="0">
                          <a:latin typeface="Calibri"/>
                        </a:rPr>
                        <a:t>, </a:t>
                      </a:r>
                      <a:r>
                        <a:rPr lang="de-DE" sz="1400" b="0" i="0" u="none" strike="noStrike" noProof="0" err="1">
                          <a:latin typeface="Calibri"/>
                        </a:rPr>
                        <a:t>oilRoq</a:t>
                      </a:r>
                      <a:r>
                        <a:rPr lang="de-DE" sz="1400" b="0" i="0" u="none" strike="noStrike" noProof="0">
                          <a:latin typeface="Calibri"/>
                        </a:rPr>
                        <a:t>, </a:t>
                      </a:r>
                      <a:r>
                        <a:rPr lang="de-DE" sz="1400" b="0" i="0" u="none" strike="noStrike" noProof="0" err="1">
                          <a:latin typeface="Calibri"/>
                        </a:rPr>
                        <a:t>made</a:t>
                      </a:r>
                      <a:r>
                        <a:rPr lang="de-DE" sz="1400" b="0" i="0" u="none" strike="noStrike" noProof="0">
                          <a:latin typeface="Calibri"/>
                        </a:rPr>
                        <a:t> </a:t>
                      </a:r>
                      <a:r>
                        <a:rPr lang="de-DE" sz="1400" b="0" i="0" u="none" strike="noStrike" noProof="0" err="1">
                          <a:latin typeface="Calibri"/>
                        </a:rPr>
                        <a:t>by</a:t>
                      </a:r>
                      <a:r>
                        <a:rPr lang="de-DE" sz="1400" b="0" i="0" u="none" strike="noStrike" noProof="0">
                          <a:latin typeface="Calibri"/>
                        </a:rPr>
                        <a:t> </a:t>
                      </a:r>
                      <a:r>
                        <a:rPr lang="de-DE" sz="1400" b="0" i="0" u="none" strike="noStrike" noProof="0" err="1">
                          <a:latin typeface="Calibri"/>
                        </a:rPr>
                        <a:t>made</a:t>
                      </a:r>
                      <a:r>
                        <a:rPr lang="de-DE" sz="1400" b="0" i="0" u="none" strike="noStrike" noProof="0">
                          <a:latin typeface="Calibri"/>
                        </a:rPr>
                        <a:t>, CBP, </a:t>
                      </a:r>
                      <a:r>
                        <a:rPr lang="de-DE" sz="1400" b="0" i="0" u="none" strike="noStrike" noProof="0" err="1">
                          <a:latin typeface="Calibri"/>
                        </a:rPr>
                        <a:t>CreativeQuantum</a:t>
                      </a:r>
                      <a:r>
                        <a:rPr lang="de-DE" sz="1400" b="0" i="0" u="none" strike="noStrike" noProof="0">
                          <a:latin typeface="Calibri"/>
                        </a:rPr>
                        <a:t>, LIKAT</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2779466394"/>
                  </a:ext>
                </a:extLst>
              </a:tr>
              <a:tr h="370838">
                <a:tc>
                  <a:txBody>
                    <a:bodyPr/>
                    <a:lstStyle/>
                    <a:p>
                      <a:pPr lvl="0">
                        <a:buNone/>
                      </a:pPr>
                      <a:r>
                        <a:rPr lang="de-DE" sz="1400" b="0" i="0" u="none" strike="noStrike" noProof="0" err="1">
                          <a:latin typeface="Calibri"/>
                        </a:rPr>
                        <a:t>ProPec</a:t>
                      </a:r>
                    </a:p>
                  </a:txBody>
                  <a:tcPr/>
                </a:tc>
                <a:tc>
                  <a:txBody>
                    <a:bodyPr/>
                    <a:lstStyle/>
                    <a:p>
                      <a:pPr lvl="0">
                        <a:buNone/>
                      </a:pPr>
                      <a:r>
                        <a:rPr lang="de-DE" sz="1400"/>
                        <a:t>Maßgeschneiderte Pektine aus Zuckerrüben für pharmazeutische Anwendungen</a:t>
                      </a:r>
                    </a:p>
                  </a:txBody>
                  <a:tcPr/>
                </a:tc>
                <a:tc>
                  <a:txBody>
                    <a:bodyPr/>
                    <a:lstStyle/>
                    <a:p>
                      <a:pPr lvl="0">
                        <a:buNone/>
                      </a:pPr>
                      <a:r>
                        <a:rPr lang="de-DE" sz="1400" b="0" i="0" u="none" strike="noStrike" noProof="0">
                          <a:latin typeface="Calibri"/>
                        </a:rPr>
                        <a:t>CBP, HVP, Südzucker, ...</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2288554507"/>
                  </a:ext>
                </a:extLst>
              </a:tr>
              <a:tr h="370838">
                <a:tc>
                  <a:txBody>
                    <a:bodyPr/>
                    <a:lstStyle/>
                    <a:p>
                      <a:pPr lvl="0">
                        <a:buNone/>
                      </a:pPr>
                      <a:r>
                        <a:rPr lang="de-DE" sz="1400" b="0" i="0" u="none" strike="noStrike" noProof="0" err="1">
                          <a:latin typeface="Calibri"/>
                        </a:rPr>
                        <a:t>PhytoCer</a:t>
                      </a:r>
                    </a:p>
                  </a:txBody>
                  <a:tcPr/>
                </a:tc>
                <a:tc>
                  <a:txBody>
                    <a:bodyPr/>
                    <a:lstStyle/>
                    <a:p>
                      <a:pPr lvl="0">
                        <a:buNone/>
                      </a:pPr>
                      <a:r>
                        <a:rPr lang="de-DE" sz="1400" err="1"/>
                        <a:t>Phytoceramide</a:t>
                      </a:r>
                      <a:r>
                        <a:rPr lang="de-DE" sz="1400"/>
                        <a:t> aus Reststoffen der Lebensmittelindustrie</a:t>
                      </a:r>
                    </a:p>
                  </a:txBody>
                  <a:tcPr/>
                </a:tc>
                <a:tc>
                  <a:txBody>
                    <a:bodyPr/>
                    <a:lstStyle/>
                    <a:p>
                      <a:pPr lvl="0">
                        <a:buNone/>
                      </a:pPr>
                      <a:r>
                        <a:rPr lang="de-DE" sz="1400" b="0" i="0" u="none" strike="noStrike" noProof="0">
                          <a:latin typeface="Calibri"/>
                        </a:rPr>
                        <a:t>IADP, CBP, PPM, </a:t>
                      </a:r>
                      <a:r>
                        <a:rPr lang="de-DE" sz="1400" b="0" i="0" u="none" strike="noStrike" noProof="0" err="1">
                          <a:latin typeface="Calibri"/>
                        </a:rPr>
                        <a:t>Skinomics</a:t>
                      </a:r>
                      <a:r>
                        <a:rPr lang="de-DE" sz="1400" b="0" i="0" u="none" strike="noStrike" noProof="0">
                          <a:latin typeface="Calibri"/>
                        </a:rPr>
                        <a:t>?</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1554867722"/>
                  </a:ext>
                </a:extLst>
              </a:tr>
            </a:tbl>
          </a:graphicData>
        </a:graphic>
      </p:graphicFrame>
    </p:spTree>
    <p:extLst>
      <p:ext uri="{BB962C8B-B14F-4D97-AF65-F5344CB8AC3E}">
        <p14:creationId xmlns:p14="http://schemas.microsoft.com/office/powerpoint/2010/main" val="73257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a:bodyPr>
          <a:lstStyle/>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Kurze Vorstellung aller Teilnehmer</a:t>
            </a:r>
          </a:p>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a:effectLst/>
                <a:latin typeface="Calibri" panose="020F0502020204030204" pitchFamily="34" charset="0"/>
                <a:ea typeface="Times New Roman" panose="02020603050405020304" pitchFamily="18" charset="0"/>
              </a:rPr>
              <a:t>Inhalte! – Struktur und Inhalte der DG-Treffen</a:t>
            </a:r>
          </a:p>
          <a:p>
            <a:pPr marL="342900" lvl="0" indent="-342900">
              <a:buFont typeface="Symbol" panose="05050102010706020507" pitchFamily="18" charset="2"/>
              <a:buChar char=""/>
            </a:pPr>
            <a:r>
              <a:rPr lang="de-DE" sz="1800">
                <a:latin typeface="Calibri" panose="020F0502020204030204" pitchFamily="34" charset="0"/>
                <a:ea typeface="Calibri" panose="020F0502020204030204" pitchFamily="34" charset="0"/>
              </a:rPr>
              <a:t>Vorstellung neuer Teilnehmer</a:t>
            </a:r>
            <a:endParaRPr lang="de-DE" sz="180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b="1">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err="1">
                <a:latin typeface="Calibri"/>
                <a:ea typeface="Times New Roman" panose="02020603050405020304" pitchFamily="18" charset="0"/>
                <a:cs typeface="Calibri"/>
              </a:rPr>
              <a:t>Wrap</a:t>
            </a:r>
            <a:r>
              <a:rPr lang="de-DE" sz="1800">
                <a:latin typeface="Calibri"/>
                <a:ea typeface="Times New Roman" panose="02020603050405020304" pitchFamily="18" charset="0"/>
                <a:cs typeface="Calibri"/>
              </a:rPr>
              <a:t> </a:t>
            </a:r>
            <a:r>
              <a:rPr lang="de-DE" sz="1800" err="1">
                <a:latin typeface="Calibri"/>
                <a:ea typeface="Times New Roman" panose="02020603050405020304" pitchFamily="18" charset="0"/>
                <a:cs typeface="Calibri"/>
              </a:rPr>
              <a:t>up</a:t>
            </a:r>
            <a:endParaRPr lang="de-DE" sz="1800">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419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C1447CB6-387F-4C4E-BE7C-E25E82E58832}"/>
              </a:ext>
            </a:extLst>
          </p:cNvPr>
          <p:cNvSpPr>
            <a:spLocks noGrp="1"/>
          </p:cNvSpPr>
          <p:nvPr>
            <p:ph type="subTitle" idx="1"/>
          </p:nvPr>
        </p:nvSpPr>
        <p:spPr>
          <a:xfrm>
            <a:off x="812950" y="5484626"/>
            <a:ext cx="9144000" cy="894512"/>
          </a:xfrm>
        </p:spPr>
        <p:txBody>
          <a:bodyPr vert="horz" lIns="91440" tIns="45720" rIns="91440" bIns="45720" rtlCol="0" anchor="t">
            <a:noAutofit/>
          </a:bodyPr>
          <a:lstStyle/>
          <a:p>
            <a:pPr>
              <a:lnSpc>
                <a:spcPct val="100000"/>
              </a:lnSpc>
            </a:pPr>
            <a:r>
              <a:rPr lang="de-DE" err="1"/>
              <a:t>ProPec</a:t>
            </a:r>
            <a:r>
              <a:rPr lang="de-DE"/>
              <a:t>: Maßgeschneiderter Pektine aus Zuckerrüben für pharmazeutische Anwendungen</a:t>
            </a:r>
          </a:p>
        </p:txBody>
      </p:sp>
      <p:sp>
        <p:nvSpPr>
          <p:cNvPr id="4" name="Untertitel 2">
            <a:extLst>
              <a:ext uri="{FF2B5EF4-FFF2-40B4-BE49-F238E27FC236}">
                <a16:creationId xmlns:a16="http://schemas.microsoft.com/office/drawing/2014/main" id="{FDA250EF-26A6-C448-848A-0C48E94600F3}"/>
              </a:ext>
            </a:extLst>
          </p:cNvPr>
          <p:cNvSpPr txBox="1">
            <a:spLocks/>
          </p:cNvSpPr>
          <p:nvPr/>
        </p:nvSpPr>
        <p:spPr>
          <a:xfrm>
            <a:off x="825650" y="4165600"/>
            <a:ext cx="9144000" cy="894512"/>
          </a:xfrm>
          <a:prstGeom prst="rect">
            <a:avLst/>
          </a:prstGeom>
        </p:spPr>
        <p:txBody>
          <a:bodyPr vert="horz" lIns="91440" tIns="45720" rIns="91440" bIns="45720" rtlCol="0" anchor="t">
            <a:normAutofit/>
          </a:bodyPr>
          <a:lstStyle>
            <a:lvl1pPr marL="0" indent="0" algn="l" defTabSz="914400" rtl="0" eaLnBrk="1" latinLnBrk="0" hangingPunct="1">
              <a:lnSpc>
                <a:spcPct val="200000"/>
              </a:lnSpc>
              <a:spcBef>
                <a:spcPts val="1000"/>
              </a:spcBef>
              <a:buFont typeface="Arial" panose="020B0604020202020204" pitchFamily="34" charset="0"/>
              <a:buNone/>
              <a:defRPr sz="2400" b="1" i="0" kern="1200">
                <a:solidFill>
                  <a:srgbClr val="15362D"/>
                </a:solidFill>
                <a:latin typeface="Poppins" pitchFamily="2" charset="77"/>
                <a:ea typeface="Roboto" panose="02000000000000000000" pitchFamily="2" charset="0"/>
                <a:cs typeface="Poppins" pitchFamily="2" charset="77"/>
              </a:defRPr>
            </a:lvl1pPr>
            <a:lvl2pPr marL="457200" indent="0" algn="ctr" defTabSz="914400" rtl="0" eaLnBrk="1" latinLnBrk="0" hangingPunct="1">
              <a:lnSpc>
                <a:spcPct val="20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20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2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2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a:solidFill>
                <a:schemeClr val="bg1"/>
              </a:solidFill>
            </a:endParaRPr>
          </a:p>
        </p:txBody>
      </p:sp>
      <p:pic>
        <p:nvPicPr>
          <p:cNvPr id="6" name="Grafik 5"/>
          <p:cNvPicPr>
            <a:picLocks noChangeAspect="1"/>
          </p:cNvPicPr>
          <p:nvPr/>
        </p:nvPicPr>
        <p:blipFill>
          <a:blip r:embed="rId2"/>
          <a:stretch>
            <a:fillRect/>
          </a:stretch>
        </p:blipFill>
        <p:spPr>
          <a:xfrm>
            <a:off x="10481094" y="6123320"/>
            <a:ext cx="1461818" cy="511636"/>
          </a:xfrm>
          <a:prstGeom prst="rect">
            <a:avLst/>
          </a:prstGeom>
        </p:spPr>
      </p:pic>
      <p:pic>
        <p:nvPicPr>
          <p:cNvPr id="8" name="Grafik 7"/>
          <p:cNvPicPr>
            <a:picLocks noChangeAspect="1"/>
          </p:cNvPicPr>
          <p:nvPr/>
        </p:nvPicPr>
        <p:blipFill>
          <a:blip r:embed="rId3"/>
          <a:stretch>
            <a:fillRect/>
          </a:stretch>
        </p:blipFill>
        <p:spPr>
          <a:xfrm>
            <a:off x="10816003" y="5331320"/>
            <a:ext cx="792000" cy="792000"/>
          </a:xfrm>
          <a:prstGeom prst="rect">
            <a:avLst/>
          </a:prstGeom>
        </p:spPr>
      </p:pic>
    </p:spTree>
    <p:extLst>
      <p:ext uri="{BB962C8B-B14F-4D97-AF65-F5344CB8AC3E}">
        <p14:creationId xmlns:p14="http://schemas.microsoft.com/office/powerpoint/2010/main" val="170227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a:bodyPr>
          <a:lstStyle/>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Kurze Vorstellung aller Teilnehmer</a:t>
            </a:r>
          </a:p>
          <a:p>
            <a:pPr marL="342900" lvl="0" indent="-342900">
              <a:buFont typeface="Symbol" panose="05050102010706020507" pitchFamily="18" charset="2"/>
              <a:buChar char=""/>
            </a:pPr>
            <a:r>
              <a:rPr lang="de-DE" sz="1800" b="1">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a:effectLst/>
                <a:latin typeface="Calibri" panose="020F0502020204030204" pitchFamily="34" charset="0"/>
                <a:ea typeface="Times New Roman" panose="02020603050405020304" pitchFamily="18" charset="0"/>
              </a:rPr>
              <a:t>Inhalte! – Struktur und Inhalte der DG-Treffen</a:t>
            </a:r>
          </a:p>
          <a:p>
            <a:pPr marL="342900" lvl="0" indent="-342900">
              <a:buFont typeface="Symbol" panose="05050102010706020507" pitchFamily="18" charset="2"/>
              <a:buChar char=""/>
            </a:pPr>
            <a:r>
              <a:rPr lang="de-DE" sz="1800">
                <a:latin typeface="Calibri" panose="020F0502020204030204" pitchFamily="34" charset="0"/>
                <a:ea typeface="Calibri" panose="020F0502020204030204" pitchFamily="34" charset="0"/>
              </a:rPr>
              <a:t>Vorstellung neuer Teilnehmer</a:t>
            </a:r>
            <a:endParaRPr lang="de-DE" sz="180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err="1">
                <a:latin typeface="Calibri"/>
                <a:ea typeface="Times New Roman" panose="02020603050405020304" pitchFamily="18" charset="0"/>
                <a:cs typeface="Calibri"/>
              </a:rPr>
              <a:t>Wrap</a:t>
            </a:r>
            <a:r>
              <a:rPr lang="de-DE" sz="1800">
                <a:latin typeface="Calibri"/>
                <a:ea typeface="Times New Roman" panose="02020603050405020304" pitchFamily="18" charset="0"/>
                <a:cs typeface="Calibri"/>
              </a:rPr>
              <a:t> </a:t>
            </a:r>
            <a:r>
              <a:rPr lang="de-DE" sz="1800" err="1">
                <a:latin typeface="Calibri"/>
                <a:ea typeface="Times New Roman" panose="02020603050405020304" pitchFamily="18" charset="0"/>
                <a:cs typeface="Calibri"/>
              </a:rPr>
              <a:t>up</a:t>
            </a:r>
            <a:endParaRPr lang="de-DE" sz="1800">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hteck 70"/>
          <p:cNvSpPr/>
          <p:nvPr/>
        </p:nvSpPr>
        <p:spPr>
          <a:xfrm>
            <a:off x="6678588" y="1924546"/>
            <a:ext cx="3611305" cy="4337361"/>
          </a:xfrm>
          <a:prstGeom prst="rect">
            <a:avLst/>
          </a:prstGeom>
          <a:solidFill>
            <a:schemeClr val="accent6">
              <a:lumMod val="20000"/>
              <a:lumOff val="80000"/>
            </a:schemeClr>
          </a:solidFill>
          <a:ln w="38100">
            <a:solidFill>
              <a:srgbClr val="78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a:t>Ziel: gesteigerte Wertschöpfung von Nebenprodukten</a:t>
            </a:r>
          </a:p>
        </p:txBody>
      </p:sp>
      <p:sp>
        <p:nvSpPr>
          <p:cNvPr id="3" name="Inhaltsplatzhalter 2"/>
          <p:cNvSpPr>
            <a:spLocks noGrp="1"/>
          </p:cNvSpPr>
          <p:nvPr>
            <p:ph idx="1"/>
          </p:nvPr>
        </p:nvSpPr>
        <p:spPr>
          <a:xfrm>
            <a:off x="574990" y="1907114"/>
            <a:ext cx="1498628" cy="833903"/>
          </a:xfrm>
        </p:spPr>
        <p:txBody>
          <a:bodyPr>
            <a:normAutofit/>
          </a:bodyPr>
          <a:lstStyle/>
          <a:p>
            <a:pPr marL="0" indent="0">
              <a:buNone/>
            </a:pPr>
            <a:r>
              <a:rPr lang="de-DE"/>
              <a:t>Zuckerrübe</a:t>
            </a:r>
          </a:p>
        </p:txBody>
      </p:sp>
      <p:sp>
        <p:nvSpPr>
          <p:cNvPr id="7" name="Inhaltsplatzhalter 2"/>
          <p:cNvSpPr txBox="1">
            <a:spLocks/>
          </p:cNvSpPr>
          <p:nvPr/>
        </p:nvSpPr>
        <p:spPr>
          <a:xfrm>
            <a:off x="3965418" y="2052345"/>
            <a:ext cx="2593428" cy="1026672"/>
          </a:xfrm>
          <a:prstGeom prst="rect">
            <a:avLst/>
          </a:prstGeom>
        </p:spPr>
        <p:txBody>
          <a:bodyPr vert="horz" lIns="91440" tIns="45720" rIns="91440" bIns="45720" rtlCol="0">
            <a:noAutofit/>
          </a:bodyPr>
          <a:lst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de-DE"/>
              <a:t>ausgelaugte Rübenschnitzel</a:t>
            </a:r>
          </a:p>
        </p:txBody>
      </p:sp>
      <p:grpSp>
        <p:nvGrpSpPr>
          <p:cNvPr id="66" name="Gruppieren 65"/>
          <p:cNvGrpSpPr/>
          <p:nvPr/>
        </p:nvGrpSpPr>
        <p:grpSpPr>
          <a:xfrm>
            <a:off x="424304" y="3168836"/>
            <a:ext cx="1800000" cy="1829311"/>
            <a:chOff x="724969" y="2881839"/>
            <a:chExt cx="1800000" cy="1829311"/>
          </a:xfrm>
        </p:grpSpPr>
        <p:sp>
          <p:nvSpPr>
            <p:cNvPr id="4" name="Träne 3"/>
            <p:cNvSpPr/>
            <p:nvPr/>
          </p:nvSpPr>
          <p:spPr>
            <a:xfrm rot="2700000" flipV="1">
              <a:off x="724969" y="2881839"/>
              <a:ext cx="1800000" cy="1800000"/>
            </a:xfrm>
            <a:custGeom>
              <a:avLst/>
              <a:gdLst>
                <a:gd name="connsiteX0" fmla="*/ 0 w 1080000"/>
                <a:gd name="connsiteY0" fmla="*/ 540000 h 1080000"/>
                <a:gd name="connsiteX1" fmla="*/ 540000 w 1080000"/>
                <a:gd name="connsiteY1" fmla="*/ 0 h 1080000"/>
                <a:gd name="connsiteX2" fmla="*/ 1080000 w 1080000"/>
                <a:gd name="connsiteY2" fmla="*/ 0 h 1080000"/>
                <a:gd name="connsiteX3" fmla="*/ 1080000 w 1080000"/>
                <a:gd name="connsiteY3" fmla="*/ 540000 h 1080000"/>
                <a:gd name="connsiteX4" fmla="*/ 540000 w 1080000"/>
                <a:gd name="connsiteY4" fmla="*/ 1080000 h 1080000"/>
                <a:gd name="connsiteX5" fmla="*/ 0 w 1080000"/>
                <a:gd name="connsiteY5" fmla="*/ 540000 h 1080000"/>
                <a:gd name="connsiteX0" fmla="*/ 0 w 1080000"/>
                <a:gd name="connsiteY0" fmla="*/ 540000 h 1080013"/>
                <a:gd name="connsiteX1" fmla="*/ 540000 w 1080000"/>
                <a:gd name="connsiteY1" fmla="*/ 0 h 1080013"/>
                <a:gd name="connsiteX2" fmla="*/ 1080000 w 1080000"/>
                <a:gd name="connsiteY2" fmla="*/ 0 h 1080013"/>
                <a:gd name="connsiteX3" fmla="*/ 956433 w 1080000"/>
                <a:gd name="connsiteY3" fmla="*/ 552357 h 1080013"/>
                <a:gd name="connsiteX4" fmla="*/ 540000 w 1080000"/>
                <a:gd name="connsiteY4" fmla="*/ 1080000 h 1080013"/>
                <a:gd name="connsiteX5" fmla="*/ 0 w 1080000"/>
                <a:gd name="connsiteY5" fmla="*/ 540000 h 1080013"/>
                <a:gd name="connsiteX0" fmla="*/ 150 w 1080150"/>
                <a:gd name="connsiteY0" fmla="*/ 540000 h 1080013"/>
                <a:gd name="connsiteX1" fmla="*/ 593696 w 1080150"/>
                <a:gd name="connsiteY1" fmla="*/ 156519 h 1080013"/>
                <a:gd name="connsiteX2" fmla="*/ 1080150 w 1080150"/>
                <a:gd name="connsiteY2" fmla="*/ 0 h 1080013"/>
                <a:gd name="connsiteX3" fmla="*/ 956583 w 1080150"/>
                <a:gd name="connsiteY3" fmla="*/ 552357 h 1080013"/>
                <a:gd name="connsiteX4" fmla="*/ 540150 w 1080150"/>
                <a:gd name="connsiteY4" fmla="*/ 1080000 h 1080013"/>
                <a:gd name="connsiteX5" fmla="*/ 150 w 1080150"/>
                <a:gd name="connsiteY5" fmla="*/ 540000 h 1080013"/>
                <a:gd name="connsiteX0" fmla="*/ 221 w 1080221"/>
                <a:gd name="connsiteY0" fmla="*/ 540000 h 1081243"/>
                <a:gd name="connsiteX1" fmla="*/ 593767 w 1080221"/>
                <a:gd name="connsiteY1" fmla="*/ 156519 h 1081243"/>
                <a:gd name="connsiteX2" fmla="*/ 1080221 w 1080221"/>
                <a:gd name="connsiteY2" fmla="*/ 0 h 1081243"/>
                <a:gd name="connsiteX3" fmla="*/ 956654 w 1080221"/>
                <a:gd name="connsiteY3" fmla="*/ 552357 h 1081243"/>
                <a:gd name="connsiteX4" fmla="*/ 540221 w 1080221"/>
                <a:gd name="connsiteY4" fmla="*/ 1080000 h 1081243"/>
                <a:gd name="connsiteX5" fmla="*/ 221 w 1080221"/>
                <a:gd name="connsiteY5" fmla="*/ 540000 h 1081243"/>
                <a:gd name="connsiteX0" fmla="*/ 8902 w 1088902"/>
                <a:gd name="connsiteY0" fmla="*/ 540000 h 1081512"/>
                <a:gd name="connsiteX1" fmla="*/ 602448 w 1088902"/>
                <a:gd name="connsiteY1" fmla="*/ 156519 h 1081512"/>
                <a:gd name="connsiteX2" fmla="*/ 1088902 w 1088902"/>
                <a:gd name="connsiteY2" fmla="*/ 0 h 1081512"/>
                <a:gd name="connsiteX3" fmla="*/ 965335 w 1088902"/>
                <a:gd name="connsiteY3" fmla="*/ 552357 h 1081512"/>
                <a:gd name="connsiteX4" fmla="*/ 548902 w 1088902"/>
                <a:gd name="connsiteY4" fmla="*/ 1080000 h 1081512"/>
                <a:gd name="connsiteX5" fmla="*/ 8902 w 1088902"/>
                <a:gd name="connsiteY5" fmla="*/ 540000 h 108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02" h="1081512">
                  <a:moveTo>
                    <a:pt x="8902" y="540000"/>
                  </a:moveTo>
                  <a:cubicBezTo>
                    <a:pt x="75491" y="307826"/>
                    <a:pt x="304214" y="156519"/>
                    <a:pt x="602448" y="156519"/>
                  </a:cubicBezTo>
                  <a:lnTo>
                    <a:pt x="1088902" y="0"/>
                  </a:lnTo>
                  <a:cubicBezTo>
                    <a:pt x="1088902" y="180000"/>
                    <a:pt x="965335" y="372357"/>
                    <a:pt x="965335" y="552357"/>
                  </a:cubicBezTo>
                  <a:cubicBezTo>
                    <a:pt x="965335" y="850591"/>
                    <a:pt x="835993" y="1053226"/>
                    <a:pt x="548902" y="1080000"/>
                  </a:cubicBezTo>
                  <a:cubicBezTo>
                    <a:pt x="261811" y="1106774"/>
                    <a:pt x="-57687" y="772174"/>
                    <a:pt x="8902" y="540000"/>
                  </a:cubicBezTo>
                  <a:close/>
                </a:path>
              </a:pathLst>
            </a:custGeom>
            <a:noFill/>
            <a:ln w="38100">
              <a:solidFill>
                <a:srgbClr val="78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echseck 7"/>
            <p:cNvSpPr/>
            <p:nvPr/>
          </p:nvSpPr>
          <p:spPr>
            <a:xfrm>
              <a:off x="1016411" y="3655838"/>
              <a:ext cx="288000" cy="252000"/>
            </a:xfrm>
            <a:prstGeom prst="hexag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9" name="Sechseck 8"/>
            <p:cNvSpPr/>
            <p:nvPr/>
          </p:nvSpPr>
          <p:spPr>
            <a:xfrm>
              <a:off x="1304411" y="2979403"/>
              <a:ext cx="288000" cy="252000"/>
            </a:xfrm>
            <a:prstGeom prst="hexag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0" name="Sechseck 9"/>
            <p:cNvSpPr/>
            <p:nvPr/>
          </p:nvSpPr>
          <p:spPr>
            <a:xfrm>
              <a:off x="2027533" y="3424021"/>
              <a:ext cx="288000" cy="252000"/>
            </a:xfrm>
            <a:prstGeom prst="hexag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pic>
          <p:nvPicPr>
            <p:cNvPr id="19" name="Grafik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00000">
              <a:off x="1292409" y="4321150"/>
              <a:ext cx="600000" cy="180000"/>
            </a:xfrm>
            <a:prstGeom prst="rect">
              <a:avLst/>
            </a:prstGeom>
          </p:spPr>
        </p:pic>
        <p:grpSp>
          <p:nvGrpSpPr>
            <p:cNvPr id="29" name="Gruppieren 28"/>
            <p:cNvGrpSpPr>
              <a:grpSpLocks noChangeAspect="1"/>
            </p:cNvGrpSpPr>
            <p:nvPr/>
          </p:nvGrpSpPr>
          <p:grpSpPr>
            <a:xfrm>
              <a:off x="1232366" y="3342872"/>
              <a:ext cx="360045" cy="278479"/>
              <a:chOff x="3211717" y="3360941"/>
              <a:chExt cx="584780" cy="452303"/>
            </a:xfrm>
          </p:grpSpPr>
          <p:cxnSp>
            <p:nvCxnSpPr>
              <p:cNvPr id="21" name="Gekrümmter Verbinder 20"/>
              <p:cNvCxnSpPr/>
              <p:nvPr/>
            </p:nvCxnSpPr>
            <p:spPr>
              <a:xfrm rot="16200000" flipH="1">
                <a:off x="3344639" y="3361387"/>
                <a:ext cx="452303" cy="451412"/>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Gekrümmter Verbinder 21"/>
              <p:cNvCxnSpPr/>
              <p:nvPr/>
            </p:nvCxnSpPr>
            <p:spPr>
              <a:xfrm rot="10800000" flipV="1">
                <a:off x="3211717" y="3528493"/>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Gekrümmter Verbinder 24"/>
              <p:cNvCxnSpPr/>
              <p:nvPr/>
            </p:nvCxnSpPr>
            <p:spPr>
              <a:xfrm rot="10800000" flipV="1">
                <a:off x="3545797" y="3413617"/>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uppieren 29"/>
            <p:cNvGrpSpPr>
              <a:grpSpLocks noChangeAspect="1"/>
            </p:cNvGrpSpPr>
            <p:nvPr/>
          </p:nvGrpSpPr>
          <p:grpSpPr>
            <a:xfrm>
              <a:off x="1735671" y="3768598"/>
              <a:ext cx="360045" cy="278479"/>
              <a:chOff x="3211717" y="3360941"/>
              <a:chExt cx="584780" cy="452303"/>
            </a:xfrm>
          </p:grpSpPr>
          <p:cxnSp>
            <p:nvCxnSpPr>
              <p:cNvPr id="31" name="Gekrümmter Verbinder 30"/>
              <p:cNvCxnSpPr/>
              <p:nvPr/>
            </p:nvCxnSpPr>
            <p:spPr>
              <a:xfrm rot="16200000" flipH="1">
                <a:off x="3344639" y="3361387"/>
                <a:ext cx="452303" cy="451412"/>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Gekrümmter Verbinder 31"/>
              <p:cNvCxnSpPr/>
              <p:nvPr/>
            </p:nvCxnSpPr>
            <p:spPr>
              <a:xfrm rot="10800000" flipV="1">
                <a:off x="3211717" y="3528493"/>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Gekrümmter Verbinder 32"/>
              <p:cNvCxnSpPr/>
              <p:nvPr/>
            </p:nvCxnSpPr>
            <p:spPr>
              <a:xfrm rot="10800000" flipV="1">
                <a:off x="3545797" y="3413617"/>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7" name="Gruppieren 36"/>
          <p:cNvGrpSpPr/>
          <p:nvPr/>
        </p:nvGrpSpPr>
        <p:grpSpPr>
          <a:xfrm>
            <a:off x="2602717" y="3605812"/>
            <a:ext cx="1401169" cy="1061051"/>
            <a:chOff x="3131416" y="3375304"/>
            <a:chExt cx="1401169" cy="955356"/>
          </a:xfrm>
          <a:solidFill>
            <a:srgbClr val="78AA00"/>
          </a:solidFill>
        </p:grpSpPr>
        <p:sp>
          <p:nvSpPr>
            <p:cNvPr id="36" name="Rechteckiger Pfeil 35"/>
            <p:cNvSpPr/>
            <p:nvPr/>
          </p:nvSpPr>
          <p:spPr>
            <a:xfrm rot="5400000">
              <a:off x="3199930" y="3489412"/>
              <a:ext cx="813816" cy="868680"/>
            </a:xfrm>
            <a:prstGeom prst="bentArrow">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sp>
          <p:nvSpPr>
            <p:cNvPr id="34" name="Pfeil nach rechts 33"/>
            <p:cNvSpPr/>
            <p:nvPr/>
          </p:nvSpPr>
          <p:spPr>
            <a:xfrm>
              <a:off x="3131416" y="3375304"/>
              <a:ext cx="1401169" cy="484632"/>
            </a:xfrm>
            <a:prstGeom prst="rightArrow">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sp>
        <p:nvSpPr>
          <p:cNvPr id="35" name="Inhaltsplatzhalter 2"/>
          <p:cNvSpPr txBox="1">
            <a:spLocks/>
          </p:cNvSpPr>
          <p:nvPr/>
        </p:nvSpPr>
        <p:spPr>
          <a:xfrm>
            <a:off x="2431552" y="1924546"/>
            <a:ext cx="1743499" cy="833903"/>
          </a:xfrm>
          <a:prstGeom prst="rect">
            <a:avLst/>
          </a:prstGeom>
        </p:spPr>
        <p:txBody>
          <a:bodyPr vert="horz" lIns="91440" tIns="45720" rIns="91440" bIns="45720" rtlCol="0">
            <a:normAutofit/>
          </a:bodyPr>
          <a:lst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err="1"/>
              <a:t>Entzuckerung</a:t>
            </a:r>
            <a:endParaRPr lang="de-DE"/>
          </a:p>
        </p:txBody>
      </p:sp>
      <p:grpSp>
        <p:nvGrpSpPr>
          <p:cNvPr id="67" name="Gruppieren 66"/>
          <p:cNvGrpSpPr/>
          <p:nvPr/>
        </p:nvGrpSpPr>
        <p:grpSpPr>
          <a:xfrm>
            <a:off x="4362132" y="3168836"/>
            <a:ext cx="1800000" cy="1829311"/>
            <a:chOff x="4865767" y="2901029"/>
            <a:chExt cx="1800000" cy="1829311"/>
          </a:xfrm>
        </p:grpSpPr>
        <p:sp>
          <p:nvSpPr>
            <p:cNvPr id="51" name="Träne 3"/>
            <p:cNvSpPr/>
            <p:nvPr/>
          </p:nvSpPr>
          <p:spPr>
            <a:xfrm rot="2700000" flipV="1">
              <a:off x="4865767" y="2901029"/>
              <a:ext cx="1800000" cy="1800000"/>
            </a:xfrm>
            <a:custGeom>
              <a:avLst/>
              <a:gdLst>
                <a:gd name="connsiteX0" fmla="*/ 0 w 1080000"/>
                <a:gd name="connsiteY0" fmla="*/ 540000 h 1080000"/>
                <a:gd name="connsiteX1" fmla="*/ 540000 w 1080000"/>
                <a:gd name="connsiteY1" fmla="*/ 0 h 1080000"/>
                <a:gd name="connsiteX2" fmla="*/ 1080000 w 1080000"/>
                <a:gd name="connsiteY2" fmla="*/ 0 h 1080000"/>
                <a:gd name="connsiteX3" fmla="*/ 1080000 w 1080000"/>
                <a:gd name="connsiteY3" fmla="*/ 540000 h 1080000"/>
                <a:gd name="connsiteX4" fmla="*/ 540000 w 1080000"/>
                <a:gd name="connsiteY4" fmla="*/ 1080000 h 1080000"/>
                <a:gd name="connsiteX5" fmla="*/ 0 w 1080000"/>
                <a:gd name="connsiteY5" fmla="*/ 540000 h 1080000"/>
                <a:gd name="connsiteX0" fmla="*/ 0 w 1080000"/>
                <a:gd name="connsiteY0" fmla="*/ 540000 h 1080013"/>
                <a:gd name="connsiteX1" fmla="*/ 540000 w 1080000"/>
                <a:gd name="connsiteY1" fmla="*/ 0 h 1080013"/>
                <a:gd name="connsiteX2" fmla="*/ 1080000 w 1080000"/>
                <a:gd name="connsiteY2" fmla="*/ 0 h 1080013"/>
                <a:gd name="connsiteX3" fmla="*/ 956433 w 1080000"/>
                <a:gd name="connsiteY3" fmla="*/ 552357 h 1080013"/>
                <a:gd name="connsiteX4" fmla="*/ 540000 w 1080000"/>
                <a:gd name="connsiteY4" fmla="*/ 1080000 h 1080013"/>
                <a:gd name="connsiteX5" fmla="*/ 0 w 1080000"/>
                <a:gd name="connsiteY5" fmla="*/ 540000 h 1080013"/>
                <a:gd name="connsiteX0" fmla="*/ 150 w 1080150"/>
                <a:gd name="connsiteY0" fmla="*/ 540000 h 1080013"/>
                <a:gd name="connsiteX1" fmla="*/ 593696 w 1080150"/>
                <a:gd name="connsiteY1" fmla="*/ 156519 h 1080013"/>
                <a:gd name="connsiteX2" fmla="*/ 1080150 w 1080150"/>
                <a:gd name="connsiteY2" fmla="*/ 0 h 1080013"/>
                <a:gd name="connsiteX3" fmla="*/ 956583 w 1080150"/>
                <a:gd name="connsiteY3" fmla="*/ 552357 h 1080013"/>
                <a:gd name="connsiteX4" fmla="*/ 540150 w 1080150"/>
                <a:gd name="connsiteY4" fmla="*/ 1080000 h 1080013"/>
                <a:gd name="connsiteX5" fmla="*/ 150 w 1080150"/>
                <a:gd name="connsiteY5" fmla="*/ 540000 h 1080013"/>
                <a:gd name="connsiteX0" fmla="*/ 221 w 1080221"/>
                <a:gd name="connsiteY0" fmla="*/ 540000 h 1081243"/>
                <a:gd name="connsiteX1" fmla="*/ 593767 w 1080221"/>
                <a:gd name="connsiteY1" fmla="*/ 156519 h 1081243"/>
                <a:gd name="connsiteX2" fmla="*/ 1080221 w 1080221"/>
                <a:gd name="connsiteY2" fmla="*/ 0 h 1081243"/>
                <a:gd name="connsiteX3" fmla="*/ 956654 w 1080221"/>
                <a:gd name="connsiteY3" fmla="*/ 552357 h 1081243"/>
                <a:gd name="connsiteX4" fmla="*/ 540221 w 1080221"/>
                <a:gd name="connsiteY4" fmla="*/ 1080000 h 1081243"/>
                <a:gd name="connsiteX5" fmla="*/ 221 w 1080221"/>
                <a:gd name="connsiteY5" fmla="*/ 540000 h 1081243"/>
                <a:gd name="connsiteX0" fmla="*/ 8902 w 1088902"/>
                <a:gd name="connsiteY0" fmla="*/ 540000 h 1081512"/>
                <a:gd name="connsiteX1" fmla="*/ 602448 w 1088902"/>
                <a:gd name="connsiteY1" fmla="*/ 156519 h 1081512"/>
                <a:gd name="connsiteX2" fmla="*/ 1088902 w 1088902"/>
                <a:gd name="connsiteY2" fmla="*/ 0 h 1081512"/>
                <a:gd name="connsiteX3" fmla="*/ 965335 w 1088902"/>
                <a:gd name="connsiteY3" fmla="*/ 552357 h 1081512"/>
                <a:gd name="connsiteX4" fmla="*/ 548902 w 1088902"/>
                <a:gd name="connsiteY4" fmla="*/ 1080000 h 1081512"/>
                <a:gd name="connsiteX5" fmla="*/ 8902 w 1088902"/>
                <a:gd name="connsiteY5" fmla="*/ 540000 h 108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02" h="1081512">
                  <a:moveTo>
                    <a:pt x="8902" y="540000"/>
                  </a:moveTo>
                  <a:cubicBezTo>
                    <a:pt x="75491" y="307826"/>
                    <a:pt x="304214" y="156519"/>
                    <a:pt x="602448" y="156519"/>
                  </a:cubicBezTo>
                  <a:lnTo>
                    <a:pt x="1088902" y="0"/>
                  </a:lnTo>
                  <a:cubicBezTo>
                    <a:pt x="1088902" y="180000"/>
                    <a:pt x="965335" y="372357"/>
                    <a:pt x="965335" y="552357"/>
                  </a:cubicBezTo>
                  <a:cubicBezTo>
                    <a:pt x="965335" y="850591"/>
                    <a:pt x="835993" y="1053226"/>
                    <a:pt x="548902" y="1080000"/>
                  </a:cubicBezTo>
                  <a:cubicBezTo>
                    <a:pt x="261811" y="1106774"/>
                    <a:pt x="-57687" y="772174"/>
                    <a:pt x="8902" y="540000"/>
                  </a:cubicBezTo>
                  <a:close/>
                </a:path>
              </a:pathLst>
            </a:custGeom>
            <a:noFill/>
            <a:ln w="38100">
              <a:solidFill>
                <a:srgbClr val="78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5" name="Grafik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00000">
              <a:off x="5433207" y="4340340"/>
              <a:ext cx="600000" cy="180000"/>
            </a:xfrm>
            <a:prstGeom prst="rect">
              <a:avLst/>
            </a:prstGeom>
          </p:spPr>
        </p:pic>
        <p:grpSp>
          <p:nvGrpSpPr>
            <p:cNvPr id="56" name="Gruppieren 55"/>
            <p:cNvGrpSpPr>
              <a:grpSpLocks noChangeAspect="1"/>
            </p:cNvGrpSpPr>
            <p:nvPr/>
          </p:nvGrpSpPr>
          <p:grpSpPr>
            <a:xfrm>
              <a:off x="5373164" y="3362062"/>
              <a:ext cx="360045" cy="278479"/>
              <a:chOff x="3211717" y="3360941"/>
              <a:chExt cx="584780" cy="452303"/>
            </a:xfrm>
          </p:grpSpPr>
          <p:cxnSp>
            <p:nvCxnSpPr>
              <p:cNvPr id="57" name="Gekrümmter Verbinder 56"/>
              <p:cNvCxnSpPr/>
              <p:nvPr/>
            </p:nvCxnSpPr>
            <p:spPr>
              <a:xfrm rot="16200000" flipH="1">
                <a:off x="3344639" y="3361387"/>
                <a:ext cx="452303" cy="451412"/>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Gekrümmter Verbinder 57"/>
              <p:cNvCxnSpPr/>
              <p:nvPr/>
            </p:nvCxnSpPr>
            <p:spPr>
              <a:xfrm rot="10800000" flipV="1">
                <a:off x="3211717" y="3528493"/>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Gekrümmter Verbinder 58"/>
              <p:cNvCxnSpPr/>
              <p:nvPr/>
            </p:nvCxnSpPr>
            <p:spPr>
              <a:xfrm rot="10800000" flipV="1">
                <a:off x="3545797" y="3413617"/>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ieren 59"/>
            <p:cNvGrpSpPr>
              <a:grpSpLocks noChangeAspect="1"/>
            </p:cNvGrpSpPr>
            <p:nvPr/>
          </p:nvGrpSpPr>
          <p:grpSpPr>
            <a:xfrm>
              <a:off x="5876469" y="3787788"/>
              <a:ext cx="360045" cy="278479"/>
              <a:chOff x="3211717" y="3360941"/>
              <a:chExt cx="584780" cy="452303"/>
            </a:xfrm>
          </p:grpSpPr>
          <p:cxnSp>
            <p:nvCxnSpPr>
              <p:cNvPr id="61" name="Gekrümmter Verbinder 60"/>
              <p:cNvCxnSpPr/>
              <p:nvPr/>
            </p:nvCxnSpPr>
            <p:spPr>
              <a:xfrm rot="16200000" flipH="1">
                <a:off x="3344639" y="3361387"/>
                <a:ext cx="452303" cy="451412"/>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Gekrümmter Verbinder 61"/>
              <p:cNvCxnSpPr/>
              <p:nvPr/>
            </p:nvCxnSpPr>
            <p:spPr>
              <a:xfrm rot="10800000" flipV="1">
                <a:off x="3211717" y="3528493"/>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Gekrümmter Verbinder 62"/>
              <p:cNvCxnSpPr/>
              <p:nvPr/>
            </p:nvCxnSpPr>
            <p:spPr>
              <a:xfrm rot="10800000" flipV="1">
                <a:off x="3545797" y="3413617"/>
                <a:ext cx="213969" cy="168898"/>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Gruppieren 64"/>
          <p:cNvGrpSpPr/>
          <p:nvPr/>
        </p:nvGrpSpPr>
        <p:grpSpPr>
          <a:xfrm>
            <a:off x="2511391" y="4659810"/>
            <a:ext cx="2139412" cy="833903"/>
            <a:chOff x="2934519" y="4659806"/>
            <a:chExt cx="2139412" cy="833903"/>
          </a:xfrm>
        </p:grpSpPr>
        <p:sp>
          <p:nvSpPr>
            <p:cNvPr id="38" name="Sechseck 37"/>
            <p:cNvSpPr/>
            <p:nvPr/>
          </p:nvSpPr>
          <p:spPr>
            <a:xfrm>
              <a:off x="2934519" y="4947822"/>
              <a:ext cx="288000" cy="252000"/>
            </a:xfrm>
            <a:prstGeom prst="hexagon">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64" name="Inhaltsplatzhalter 2"/>
            <p:cNvSpPr txBox="1">
              <a:spLocks/>
            </p:cNvSpPr>
            <p:nvPr/>
          </p:nvSpPr>
          <p:spPr>
            <a:xfrm>
              <a:off x="3221484" y="4659806"/>
              <a:ext cx="1852447" cy="833903"/>
            </a:xfrm>
            <a:prstGeom prst="rect">
              <a:avLst/>
            </a:prstGeom>
          </p:spPr>
          <p:txBody>
            <a:bodyPr vert="horz" lIns="91440" tIns="45720" rIns="91440" bIns="45720" rtlCol="0">
              <a:normAutofit/>
            </a:bodyPr>
            <a:lst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a:t>Saccharose</a:t>
              </a:r>
            </a:p>
          </p:txBody>
        </p:sp>
      </p:grpSp>
      <p:sp>
        <p:nvSpPr>
          <p:cNvPr id="70" name="Pfeil nach rechts 69"/>
          <p:cNvSpPr/>
          <p:nvPr/>
        </p:nvSpPr>
        <p:spPr>
          <a:xfrm>
            <a:off x="6187482" y="3589653"/>
            <a:ext cx="1401169" cy="538249"/>
          </a:xfrm>
          <a:prstGeom prst="rightArrow">
            <a:avLst/>
          </a:prstGeom>
          <a:solidFill>
            <a:srgbClr val="78AA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72" name="Inhaltsplatzhalter 2"/>
          <p:cNvSpPr txBox="1">
            <a:spLocks/>
          </p:cNvSpPr>
          <p:nvPr/>
        </p:nvSpPr>
        <p:spPr>
          <a:xfrm>
            <a:off x="7077566" y="2052345"/>
            <a:ext cx="2593428" cy="1026672"/>
          </a:xfrm>
          <a:prstGeom prst="rect">
            <a:avLst/>
          </a:prstGeom>
        </p:spPr>
        <p:txBody>
          <a:bodyPr vert="horz" lIns="91440" tIns="45720" rIns="91440" bIns="45720" rtlCol="0">
            <a:noAutofit/>
          </a:bodyPr>
          <a:lst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de-DE" err="1"/>
              <a:t>ProPec</a:t>
            </a:r>
            <a:endParaRPr lang="de-DE"/>
          </a:p>
        </p:txBody>
      </p:sp>
      <p:sp>
        <p:nvSpPr>
          <p:cNvPr id="74" name="Träne 3"/>
          <p:cNvSpPr/>
          <p:nvPr/>
        </p:nvSpPr>
        <p:spPr>
          <a:xfrm rot="2700000" flipV="1">
            <a:off x="7638726" y="5197702"/>
            <a:ext cx="360000" cy="360000"/>
          </a:xfrm>
          <a:custGeom>
            <a:avLst/>
            <a:gdLst>
              <a:gd name="connsiteX0" fmla="*/ 0 w 1080000"/>
              <a:gd name="connsiteY0" fmla="*/ 540000 h 1080000"/>
              <a:gd name="connsiteX1" fmla="*/ 540000 w 1080000"/>
              <a:gd name="connsiteY1" fmla="*/ 0 h 1080000"/>
              <a:gd name="connsiteX2" fmla="*/ 1080000 w 1080000"/>
              <a:gd name="connsiteY2" fmla="*/ 0 h 1080000"/>
              <a:gd name="connsiteX3" fmla="*/ 1080000 w 1080000"/>
              <a:gd name="connsiteY3" fmla="*/ 540000 h 1080000"/>
              <a:gd name="connsiteX4" fmla="*/ 540000 w 1080000"/>
              <a:gd name="connsiteY4" fmla="*/ 1080000 h 1080000"/>
              <a:gd name="connsiteX5" fmla="*/ 0 w 1080000"/>
              <a:gd name="connsiteY5" fmla="*/ 540000 h 1080000"/>
              <a:gd name="connsiteX0" fmla="*/ 0 w 1080000"/>
              <a:gd name="connsiteY0" fmla="*/ 540000 h 1080013"/>
              <a:gd name="connsiteX1" fmla="*/ 540000 w 1080000"/>
              <a:gd name="connsiteY1" fmla="*/ 0 h 1080013"/>
              <a:gd name="connsiteX2" fmla="*/ 1080000 w 1080000"/>
              <a:gd name="connsiteY2" fmla="*/ 0 h 1080013"/>
              <a:gd name="connsiteX3" fmla="*/ 956433 w 1080000"/>
              <a:gd name="connsiteY3" fmla="*/ 552357 h 1080013"/>
              <a:gd name="connsiteX4" fmla="*/ 540000 w 1080000"/>
              <a:gd name="connsiteY4" fmla="*/ 1080000 h 1080013"/>
              <a:gd name="connsiteX5" fmla="*/ 0 w 1080000"/>
              <a:gd name="connsiteY5" fmla="*/ 540000 h 1080013"/>
              <a:gd name="connsiteX0" fmla="*/ 150 w 1080150"/>
              <a:gd name="connsiteY0" fmla="*/ 540000 h 1080013"/>
              <a:gd name="connsiteX1" fmla="*/ 593696 w 1080150"/>
              <a:gd name="connsiteY1" fmla="*/ 156519 h 1080013"/>
              <a:gd name="connsiteX2" fmla="*/ 1080150 w 1080150"/>
              <a:gd name="connsiteY2" fmla="*/ 0 h 1080013"/>
              <a:gd name="connsiteX3" fmla="*/ 956583 w 1080150"/>
              <a:gd name="connsiteY3" fmla="*/ 552357 h 1080013"/>
              <a:gd name="connsiteX4" fmla="*/ 540150 w 1080150"/>
              <a:gd name="connsiteY4" fmla="*/ 1080000 h 1080013"/>
              <a:gd name="connsiteX5" fmla="*/ 150 w 1080150"/>
              <a:gd name="connsiteY5" fmla="*/ 540000 h 1080013"/>
              <a:gd name="connsiteX0" fmla="*/ 221 w 1080221"/>
              <a:gd name="connsiteY0" fmla="*/ 540000 h 1081243"/>
              <a:gd name="connsiteX1" fmla="*/ 593767 w 1080221"/>
              <a:gd name="connsiteY1" fmla="*/ 156519 h 1081243"/>
              <a:gd name="connsiteX2" fmla="*/ 1080221 w 1080221"/>
              <a:gd name="connsiteY2" fmla="*/ 0 h 1081243"/>
              <a:gd name="connsiteX3" fmla="*/ 956654 w 1080221"/>
              <a:gd name="connsiteY3" fmla="*/ 552357 h 1081243"/>
              <a:gd name="connsiteX4" fmla="*/ 540221 w 1080221"/>
              <a:gd name="connsiteY4" fmla="*/ 1080000 h 1081243"/>
              <a:gd name="connsiteX5" fmla="*/ 221 w 1080221"/>
              <a:gd name="connsiteY5" fmla="*/ 540000 h 1081243"/>
              <a:gd name="connsiteX0" fmla="*/ 8902 w 1088902"/>
              <a:gd name="connsiteY0" fmla="*/ 540000 h 1081512"/>
              <a:gd name="connsiteX1" fmla="*/ 602448 w 1088902"/>
              <a:gd name="connsiteY1" fmla="*/ 156519 h 1081512"/>
              <a:gd name="connsiteX2" fmla="*/ 1088902 w 1088902"/>
              <a:gd name="connsiteY2" fmla="*/ 0 h 1081512"/>
              <a:gd name="connsiteX3" fmla="*/ 965335 w 1088902"/>
              <a:gd name="connsiteY3" fmla="*/ 552357 h 1081512"/>
              <a:gd name="connsiteX4" fmla="*/ 548902 w 1088902"/>
              <a:gd name="connsiteY4" fmla="*/ 1080000 h 1081512"/>
              <a:gd name="connsiteX5" fmla="*/ 8902 w 1088902"/>
              <a:gd name="connsiteY5" fmla="*/ 540000 h 108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902" h="1081512">
                <a:moveTo>
                  <a:pt x="8902" y="540000"/>
                </a:moveTo>
                <a:cubicBezTo>
                  <a:pt x="75491" y="307826"/>
                  <a:pt x="304214" y="156519"/>
                  <a:pt x="602448" y="156519"/>
                </a:cubicBezTo>
                <a:lnTo>
                  <a:pt x="1088902" y="0"/>
                </a:lnTo>
                <a:cubicBezTo>
                  <a:pt x="1088902" y="180000"/>
                  <a:pt x="965335" y="372357"/>
                  <a:pt x="965335" y="552357"/>
                </a:cubicBezTo>
                <a:cubicBezTo>
                  <a:pt x="965335" y="850591"/>
                  <a:pt x="835993" y="1053226"/>
                  <a:pt x="548902" y="1080000"/>
                </a:cubicBezTo>
                <a:cubicBezTo>
                  <a:pt x="261811" y="1106774"/>
                  <a:pt x="-57687" y="772174"/>
                  <a:pt x="8902" y="540000"/>
                </a:cubicBezTo>
                <a:close/>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 name="Grafik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00000">
            <a:off x="7604414" y="4117102"/>
            <a:ext cx="428625" cy="128588"/>
          </a:xfrm>
          <a:prstGeom prst="rect">
            <a:avLst/>
          </a:prstGeom>
        </p:spPr>
      </p:pic>
      <p:cxnSp>
        <p:nvCxnSpPr>
          <p:cNvPr id="81" name="Gekrümmter Verbinder 80"/>
          <p:cNvCxnSpPr/>
          <p:nvPr/>
        </p:nvCxnSpPr>
        <p:spPr>
          <a:xfrm rot="16200000" flipH="1">
            <a:off x="7679487" y="3056128"/>
            <a:ext cx="278479" cy="277931"/>
          </a:xfrm>
          <a:prstGeom prst="curvedConnector3">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4" name="Inhaltsplatzhalter 2"/>
          <p:cNvSpPr txBox="1">
            <a:spLocks/>
          </p:cNvSpPr>
          <p:nvPr/>
        </p:nvSpPr>
        <p:spPr>
          <a:xfrm>
            <a:off x="8051933" y="2778142"/>
            <a:ext cx="2237960" cy="1058877"/>
          </a:xfrm>
          <a:prstGeom prst="rect">
            <a:avLst/>
          </a:prstGeom>
        </p:spPr>
        <p:txBody>
          <a:bodyPr vert="horz" lIns="91440" tIns="45720" rIns="91440" bIns="45720" rtlCol="0">
            <a:noAutofit/>
          </a:bodyPr>
          <a:lst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de-DE"/>
              <a:t>maßgeschneiderte Pektine</a:t>
            </a:r>
          </a:p>
        </p:txBody>
      </p:sp>
      <p:sp>
        <p:nvSpPr>
          <p:cNvPr id="85" name="Inhaltsplatzhalter 2"/>
          <p:cNvSpPr txBox="1">
            <a:spLocks/>
          </p:cNvSpPr>
          <p:nvPr/>
        </p:nvSpPr>
        <p:spPr>
          <a:xfrm>
            <a:off x="8051933" y="3764445"/>
            <a:ext cx="1852447" cy="833903"/>
          </a:xfrm>
          <a:prstGeom prst="rect">
            <a:avLst/>
          </a:prstGeom>
        </p:spPr>
        <p:txBody>
          <a:bodyPr vert="horz" lIns="91440" tIns="45720" rIns="91440" bIns="45720" rtlCol="0">
            <a:normAutofit/>
          </a:bodyPr>
          <a:lst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a:t>Proteine</a:t>
            </a:r>
          </a:p>
        </p:txBody>
      </p:sp>
      <p:sp>
        <p:nvSpPr>
          <p:cNvPr id="86" name="Inhaltsplatzhalter 2"/>
          <p:cNvSpPr txBox="1">
            <a:spLocks/>
          </p:cNvSpPr>
          <p:nvPr/>
        </p:nvSpPr>
        <p:spPr>
          <a:xfrm>
            <a:off x="8051933" y="4960751"/>
            <a:ext cx="1852447" cy="833903"/>
          </a:xfrm>
          <a:prstGeom prst="rect">
            <a:avLst/>
          </a:prstGeom>
        </p:spPr>
        <p:txBody>
          <a:bodyPr vert="horz" lIns="91440" tIns="45720" rIns="91440" bIns="45720" rtlCol="0">
            <a:normAutofit/>
          </a:bodyPr>
          <a:lstStyle>
            <a:lvl1pPr marL="228600" indent="-228600" algn="l" defTabSz="914400" rtl="0" eaLnBrk="1" latinLnBrk="0" hangingPunct="1">
              <a:lnSpc>
                <a:spcPct val="200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2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a:t>Zellstoff</a:t>
            </a:r>
          </a:p>
        </p:txBody>
      </p:sp>
    </p:spTree>
    <p:extLst>
      <p:ext uri="{BB962C8B-B14F-4D97-AF65-F5344CB8AC3E}">
        <p14:creationId xmlns:p14="http://schemas.microsoft.com/office/powerpoint/2010/main" val="223856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D975B-1D70-E543-8A71-69BAA67CBFEF}"/>
              </a:ext>
            </a:extLst>
          </p:cNvPr>
          <p:cNvSpPr>
            <a:spLocks noGrp="1"/>
          </p:cNvSpPr>
          <p:nvPr>
            <p:ph type="title"/>
          </p:nvPr>
        </p:nvSpPr>
        <p:spPr/>
        <p:txBody>
          <a:bodyPr/>
          <a:lstStyle/>
          <a:p>
            <a:r>
              <a:rPr lang="de-DE">
                <a:solidFill>
                  <a:srgbClr val="15362D"/>
                </a:solidFill>
              </a:rPr>
              <a:t>Motivation</a:t>
            </a:r>
          </a:p>
        </p:txBody>
      </p:sp>
      <p:sp>
        <p:nvSpPr>
          <p:cNvPr id="3" name="Inhaltsplatzhalter 2">
            <a:extLst>
              <a:ext uri="{FF2B5EF4-FFF2-40B4-BE49-F238E27FC236}">
                <a16:creationId xmlns:a16="http://schemas.microsoft.com/office/drawing/2014/main" id="{0F7DD76B-3C46-3646-9139-53581BDDDACA}"/>
              </a:ext>
            </a:extLst>
          </p:cNvPr>
          <p:cNvSpPr>
            <a:spLocks noGrp="1"/>
          </p:cNvSpPr>
          <p:nvPr>
            <p:ph idx="1"/>
          </p:nvPr>
        </p:nvSpPr>
        <p:spPr/>
        <p:txBody>
          <a:bodyPr>
            <a:noAutofit/>
          </a:bodyPr>
          <a:lstStyle/>
          <a:p>
            <a:pPr fontAlgn="base">
              <a:lnSpc>
                <a:spcPct val="100000"/>
              </a:lnSpc>
            </a:pPr>
            <a:r>
              <a:rPr lang="de-DE"/>
              <a:t>neues Nutzungskonzept: von </a:t>
            </a:r>
            <a:r>
              <a:rPr lang="de-DE" err="1"/>
              <a:t>niedrigpreisigem</a:t>
            </a:r>
            <a:r>
              <a:rPr lang="de-DE"/>
              <a:t> Tierfuttermittel zu hochwertigen Produkten</a:t>
            </a:r>
          </a:p>
          <a:p>
            <a:pPr lvl="1" fontAlgn="base">
              <a:lnSpc>
                <a:spcPct val="100000"/>
              </a:lnSpc>
            </a:pPr>
            <a:r>
              <a:rPr lang="de-DE"/>
              <a:t>Pektin als pharmazeutischer Grundstoff: Unterdrückung von Karzinommetastasen, kardiovaskulären Beschwerden oder allgemeinen Entzündungsreaktionen nachgewiesen</a:t>
            </a:r>
          </a:p>
          <a:p>
            <a:pPr lvl="1" fontAlgn="base">
              <a:lnSpc>
                <a:spcPct val="100000"/>
              </a:lnSpc>
            </a:pPr>
            <a:r>
              <a:rPr lang="de-DE"/>
              <a:t>ggf. Pektin zur Stabilisierung von Aromaölen (Lebensmittel, Duftstoffe)</a:t>
            </a:r>
          </a:p>
          <a:p>
            <a:pPr fontAlgn="base"/>
            <a:r>
              <a:rPr lang="de-DE"/>
              <a:t>ganzheitliche Ressourcennutzung</a:t>
            </a:r>
          </a:p>
          <a:p>
            <a:pPr fontAlgn="base"/>
            <a:r>
              <a:rPr lang="de-DE"/>
              <a:t>diversifiziertes Produktportfolio der Agrar- und Zuckerindustrie </a:t>
            </a:r>
          </a:p>
        </p:txBody>
      </p:sp>
    </p:spTree>
    <p:extLst>
      <p:ext uri="{BB962C8B-B14F-4D97-AF65-F5344CB8AC3E}">
        <p14:creationId xmlns:p14="http://schemas.microsoft.com/office/powerpoint/2010/main" val="307340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D975B-1D70-E543-8A71-69BAA67CBFEF}"/>
              </a:ext>
            </a:extLst>
          </p:cNvPr>
          <p:cNvSpPr>
            <a:spLocks noGrp="1"/>
          </p:cNvSpPr>
          <p:nvPr>
            <p:ph type="title"/>
          </p:nvPr>
        </p:nvSpPr>
        <p:spPr/>
        <p:txBody>
          <a:bodyPr/>
          <a:lstStyle/>
          <a:p>
            <a:r>
              <a:rPr lang="de-DE">
                <a:solidFill>
                  <a:srgbClr val="15362D"/>
                </a:solidFill>
              </a:rPr>
              <a:t>Konsortium</a:t>
            </a:r>
          </a:p>
        </p:txBody>
      </p:sp>
      <p:graphicFrame>
        <p:nvGraphicFramePr>
          <p:cNvPr id="11" name="Tabelle 10"/>
          <p:cNvGraphicFramePr>
            <a:graphicFrameLocks noGrp="1"/>
          </p:cNvGraphicFramePr>
          <p:nvPr>
            <p:extLst>
              <p:ext uri="{D42A27DB-BD31-4B8C-83A1-F6EECF244321}">
                <p14:modId xmlns:p14="http://schemas.microsoft.com/office/powerpoint/2010/main" val="571671834"/>
              </p:ext>
            </p:extLst>
          </p:nvPr>
        </p:nvGraphicFramePr>
        <p:xfrm>
          <a:off x="838200" y="1782812"/>
          <a:ext cx="8996680" cy="3953671"/>
        </p:xfrm>
        <a:graphic>
          <a:graphicData uri="http://schemas.openxmlformats.org/drawingml/2006/table">
            <a:tbl>
              <a:tblPr firstRow="1" firstCol="1"/>
              <a:tblGrid>
                <a:gridCol w="2735317">
                  <a:extLst>
                    <a:ext uri="{9D8B030D-6E8A-4147-A177-3AD203B41FA5}">
                      <a16:colId xmlns:a16="http://schemas.microsoft.com/office/drawing/2014/main" val="117230674"/>
                    </a:ext>
                  </a:extLst>
                </a:gridCol>
                <a:gridCol w="2213151">
                  <a:extLst>
                    <a:ext uri="{9D8B030D-6E8A-4147-A177-3AD203B41FA5}">
                      <a16:colId xmlns:a16="http://schemas.microsoft.com/office/drawing/2014/main" val="2775212106"/>
                    </a:ext>
                  </a:extLst>
                </a:gridCol>
                <a:gridCol w="4048212">
                  <a:extLst>
                    <a:ext uri="{9D8B030D-6E8A-4147-A177-3AD203B41FA5}">
                      <a16:colId xmlns:a16="http://schemas.microsoft.com/office/drawing/2014/main" val="2525483867"/>
                    </a:ext>
                  </a:extLst>
                </a:gridCol>
              </a:tblGrid>
              <a:tr h="259348">
                <a:tc>
                  <a:txBody>
                    <a:bodyPr/>
                    <a:lstStyle/>
                    <a:p>
                      <a:pPr marL="0" indent="0" algn="ctr">
                        <a:lnSpc>
                          <a:spcPct val="107000"/>
                        </a:lnSpc>
                        <a:spcAft>
                          <a:spcPts val="0"/>
                        </a:spcAft>
                      </a:pPr>
                      <a:r>
                        <a:rPr lang="de-DE" sz="1600" b="1">
                          <a:solidFill>
                            <a:srgbClr val="FFFFFF"/>
                          </a:solidFill>
                          <a:effectLst/>
                          <a:latin typeface="Roboto" panose="02000000000000000000"/>
                          <a:ea typeface="Calibri" panose="020F0502020204030204" pitchFamily="34" charset="0"/>
                          <a:cs typeface="Times New Roman" panose="02020603050405020304" pitchFamily="18" charset="0"/>
                        </a:rPr>
                        <a:t>Partner</a:t>
                      </a:r>
                      <a:endParaRPr lang="de-DE" sz="1600">
                        <a:effectLst/>
                        <a:latin typeface="Roboto" panose="02000000000000000000"/>
                        <a:ea typeface="Calibri" panose="020F0502020204030204" pitchFamily="34" charset="0"/>
                        <a:cs typeface="Times New Roman" panose="02020603050405020304" pitchFamily="18" charset="0"/>
                      </a:endParaRPr>
                    </a:p>
                  </a:txBody>
                  <a:tcPr marL="65357" marR="65357" marT="0" marB="0" anchor="ctr">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indent="0" algn="ctr">
                        <a:lnSpc>
                          <a:spcPct val="107000"/>
                        </a:lnSpc>
                        <a:spcAft>
                          <a:spcPts val="0"/>
                        </a:spcAft>
                      </a:pPr>
                      <a:r>
                        <a:rPr lang="de-DE" sz="1600" b="1">
                          <a:solidFill>
                            <a:srgbClr val="FFFFFF"/>
                          </a:solidFill>
                          <a:effectLst/>
                          <a:latin typeface="Roboto" panose="02000000000000000000"/>
                          <a:ea typeface="Calibri" panose="020F0502020204030204" pitchFamily="34" charset="0"/>
                          <a:cs typeface="Times New Roman" panose="02020603050405020304" pitchFamily="18" charset="0"/>
                        </a:rPr>
                        <a:t>Ansprechpartner</a:t>
                      </a:r>
                      <a:endParaRPr lang="de-DE" sz="1600">
                        <a:effectLst/>
                        <a:latin typeface="Roboto" panose="02000000000000000000"/>
                        <a:ea typeface="Calibri" panose="020F0502020204030204" pitchFamily="34" charset="0"/>
                        <a:cs typeface="Times New Roman" panose="02020603050405020304" pitchFamily="18" charset="0"/>
                      </a:endParaRPr>
                    </a:p>
                  </a:txBody>
                  <a:tcPr marL="65357" marR="65357" marT="0" marB="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indent="0" algn="ctr">
                        <a:lnSpc>
                          <a:spcPct val="107000"/>
                        </a:lnSpc>
                        <a:spcAft>
                          <a:spcPts val="0"/>
                        </a:spcAft>
                      </a:pPr>
                      <a:r>
                        <a:rPr lang="de-DE" sz="1600" b="1">
                          <a:solidFill>
                            <a:srgbClr val="FFFFFF"/>
                          </a:solidFill>
                          <a:effectLst/>
                          <a:latin typeface="Roboto" panose="02000000000000000000"/>
                          <a:ea typeface="Calibri" panose="020F0502020204030204" pitchFamily="34" charset="0"/>
                          <a:cs typeface="Times New Roman" panose="02020603050405020304" pitchFamily="18" charset="0"/>
                        </a:rPr>
                        <a:t>Aufgaben</a:t>
                      </a:r>
                      <a:endParaRPr lang="de-DE" sz="1600">
                        <a:effectLst/>
                        <a:latin typeface="Roboto" panose="02000000000000000000"/>
                        <a:ea typeface="Calibri" panose="020F0502020204030204" pitchFamily="34" charset="0"/>
                        <a:cs typeface="Times New Roman" panose="02020603050405020304" pitchFamily="18" charset="0"/>
                      </a:endParaRPr>
                    </a:p>
                  </a:txBody>
                  <a:tcPr marL="65357" marR="65357" marT="0" marB="0" anchor="ctr">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734872839"/>
                  </a:ext>
                </a:extLst>
              </a:tr>
              <a:tr h="504000">
                <a:tc>
                  <a:txBody>
                    <a:bodyPr/>
                    <a:lstStyle/>
                    <a:p>
                      <a:pPr>
                        <a:lnSpc>
                          <a:spcPct val="107000"/>
                        </a:lnSpc>
                        <a:spcAft>
                          <a:spcPts val="0"/>
                        </a:spcAft>
                      </a:pPr>
                      <a:r>
                        <a:rPr lang="de-DE" sz="1600">
                          <a:effectLst/>
                          <a:latin typeface="Roboto" panose="02000000000000000000"/>
                          <a:ea typeface="Calibri" panose="020F0502020204030204" pitchFamily="34" charset="0"/>
                          <a:cs typeface="Times New Roman" panose="02020603050405020304" pitchFamily="18" charset="0"/>
                        </a:rPr>
                        <a:t>HV-Polysaccharides GmbH &amp; Co. KG</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l">
                        <a:lnSpc>
                          <a:spcPct val="107000"/>
                        </a:lnSpc>
                        <a:spcAft>
                          <a:spcPts val="0"/>
                        </a:spcAft>
                      </a:pPr>
                      <a:r>
                        <a:rPr lang="de-DE" sz="1600">
                          <a:effectLst/>
                          <a:latin typeface="Roboto" panose="02000000000000000000"/>
                          <a:ea typeface="Calibri" panose="020F0502020204030204" pitchFamily="34" charset="0"/>
                          <a:cs typeface="Times New Roman" panose="02020603050405020304" pitchFamily="18" charset="0"/>
                        </a:rPr>
                        <a:t>Dr. Holger </a:t>
                      </a:r>
                      <a:r>
                        <a:rPr lang="de-DE" sz="1600" err="1">
                          <a:effectLst/>
                          <a:latin typeface="Roboto" panose="02000000000000000000"/>
                          <a:ea typeface="Calibri" panose="020F0502020204030204" pitchFamily="34" charset="0"/>
                          <a:cs typeface="Times New Roman" panose="02020603050405020304" pitchFamily="18" charset="0"/>
                        </a:rPr>
                        <a:t>Wondraczek</a:t>
                      </a:r>
                      <a:endParaRPr lang="de-DE" sz="1600">
                        <a:effectLst/>
                        <a:latin typeface="Roboto" panose="02000000000000000000"/>
                        <a:ea typeface="Calibri" panose="020F0502020204030204" pitchFamily="34" charset="0"/>
                        <a:cs typeface="Times New Roman" panose="02020603050405020304" pitchFamily="18" charset="0"/>
                      </a:endParaRP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285750" lvl="0" indent="-285750">
                        <a:lnSpc>
                          <a:spcPct val="107000"/>
                        </a:lnSpc>
                        <a:spcAft>
                          <a:spcPts val="0"/>
                        </a:spcAft>
                        <a:buFontTx/>
                        <a:buChar char="-"/>
                      </a:pPr>
                      <a:r>
                        <a:rPr lang="de-DE" sz="1600" kern="1200">
                          <a:solidFill>
                            <a:schemeClr val="tx1"/>
                          </a:solidFill>
                          <a:effectLst/>
                          <a:latin typeface="Roboto" panose="02000000000000000000"/>
                          <a:ea typeface="Calibri" panose="020F0502020204030204" pitchFamily="34" charset="0"/>
                          <a:cs typeface="Times New Roman" panose="02020603050405020304" pitchFamily="18" charset="0"/>
                        </a:rPr>
                        <a:t>Entwicklung Extraktion</a:t>
                      </a:r>
                    </a:p>
                    <a:p>
                      <a:pPr marL="285750" lvl="0" indent="-285750">
                        <a:lnSpc>
                          <a:spcPct val="107000"/>
                        </a:lnSpc>
                        <a:spcAft>
                          <a:spcPts val="0"/>
                        </a:spcAft>
                        <a:buFontTx/>
                        <a:buChar char="-"/>
                      </a:pPr>
                      <a:r>
                        <a:rPr lang="de-DE" sz="1600" kern="1200">
                          <a:solidFill>
                            <a:schemeClr val="tx1"/>
                          </a:solidFill>
                          <a:effectLst/>
                          <a:latin typeface="Roboto" panose="02000000000000000000"/>
                          <a:ea typeface="Calibri" panose="020F0502020204030204" pitchFamily="34" charset="0"/>
                          <a:cs typeface="Times New Roman" panose="02020603050405020304" pitchFamily="18" charset="0"/>
                        </a:rPr>
                        <a:t>Strukturanalytik</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378345638"/>
                  </a:ext>
                </a:extLst>
              </a:tr>
              <a:tr h="804930">
                <a:tc>
                  <a:txBody>
                    <a:bodyPr/>
                    <a:lstStyle/>
                    <a:p>
                      <a:pPr marL="0" indent="0">
                        <a:lnSpc>
                          <a:spcPct val="107000"/>
                        </a:lnSpc>
                        <a:spcAft>
                          <a:spcPts val="0"/>
                        </a:spcAft>
                      </a:pPr>
                      <a:r>
                        <a:rPr lang="de-DE" sz="1600">
                          <a:effectLst/>
                          <a:latin typeface="Roboto" panose="02000000000000000000"/>
                          <a:ea typeface="Calibri" panose="020F0502020204030204" pitchFamily="34" charset="0"/>
                          <a:cs typeface="Times New Roman" panose="02020603050405020304" pitchFamily="18" charset="0"/>
                        </a:rPr>
                        <a:t>Fraunhofer-Zentrum für Chemisch-Biotechnologische Prozesse CBP </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indent="0" algn="l">
                        <a:lnSpc>
                          <a:spcPct val="107000"/>
                        </a:lnSpc>
                        <a:spcAft>
                          <a:spcPts val="0"/>
                        </a:spcAft>
                      </a:pPr>
                      <a:r>
                        <a:rPr lang="de-DE" sz="1600">
                          <a:effectLst/>
                          <a:latin typeface="Roboto" panose="02000000000000000000"/>
                          <a:ea typeface="Calibri" panose="020F0502020204030204" pitchFamily="34" charset="0"/>
                          <a:cs typeface="Times New Roman" panose="02020603050405020304" pitchFamily="18" charset="0"/>
                        </a:rPr>
                        <a:t>Dr. Ireen Gebauer</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285750" lvl="0" indent="-285750">
                        <a:lnSpc>
                          <a:spcPct val="107000"/>
                        </a:lnSpc>
                        <a:spcAft>
                          <a:spcPts val="0"/>
                        </a:spcAft>
                        <a:buFontTx/>
                        <a:buChar char="-"/>
                      </a:pPr>
                      <a:r>
                        <a:rPr lang="de-DE" sz="1600" kern="1200">
                          <a:solidFill>
                            <a:schemeClr val="tx1"/>
                          </a:solidFill>
                          <a:effectLst/>
                          <a:latin typeface="Roboto" panose="02000000000000000000"/>
                          <a:ea typeface="Calibri" panose="020F0502020204030204" pitchFamily="34" charset="0"/>
                          <a:cs typeface="Times New Roman" panose="02020603050405020304" pitchFamily="18" charset="0"/>
                        </a:rPr>
                        <a:t>Optimierung des Laborprozesses zu einem skalierbaren Verfahren </a:t>
                      </a:r>
                    </a:p>
                    <a:p>
                      <a:pPr marL="285750" lvl="0" indent="-285750">
                        <a:lnSpc>
                          <a:spcPct val="107000"/>
                        </a:lnSpc>
                        <a:spcAft>
                          <a:spcPts val="0"/>
                        </a:spcAft>
                        <a:buFontTx/>
                        <a:buChar char="-"/>
                      </a:pPr>
                      <a:r>
                        <a:rPr lang="de-DE" sz="1600" kern="1200">
                          <a:solidFill>
                            <a:schemeClr val="tx1"/>
                          </a:solidFill>
                          <a:effectLst/>
                          <a:latin typeface="Roboto" panose="02000000000000000000"/>
                          <a:ea typeface="Calibri" panose="020F0502020204030204" pitchFamily="34" charset="0"/>
                          <a:cs typeface="Times New Roman" panose="02020603050405020304" pitchFamily="18" charset="0"/>
                        </a:rPr>
                        <a:t>Herstellung von Produktmustern</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3917293628"/>
                  </a:ext>
                </a:extLst>
              </a:tr>
              <a:tr h="360000">
                <a:tc>
                  <a:txBody>
                    <a:bodyPr/>
                    <a:lstStyle/>
                    <a:p>
                      <a:pPr marL="0" indent="0">
                        <a:lnSpc>
                          <a:spcPct val="107000"/>
                        </a:lnSpc>
                        <a:spcAft>
                          <a:spcPts val="0"/>
                        </a:spcAft>
                      </a:pPr>
                      <a:r>
                        <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rPr>
                        <a:t>Südzucker AG</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indent="0" algn="l">
                        <a:lnSpc>
                          <a:spcPct val="107000"/>
                        </a:lnSpc>
                        <a:spcAft>
                          <a:spcPts val="0"/>
                        </a:spcAft>
                      </a:pPr>
                      <a:r>
                        <a:rPr lang="de-DE" sz="1600" i="1">
                          <a:effectLst/>
                          <a:latin typeface="Roboto" panose="02000000000000000000"/>
                          <a:ea typeface="Calibri" panose="020F0502020204030204" pitchFamily="34" charset="0"/>
                          <a:cs typeface="Times New Roman" panose="02020603050405020304" pitchFamily="18" charset="0"/>
                        </a:rPr>
                        <a:t>Dr. Wolfgang Wach</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285750" lvl="0" indent="-285750">
                        <a:lnSpc>
                          <a:spcPct val="107000"/>
                        </a:lnSpc>
                        <a:spcAft>
                          <a:spcPts val="0"/>
                        </a:spcAft>
                        <a:buFontTx/>
                        <a:buChar char="-"/>
                      </a:pPr>
                      <a:r>
                        <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rPr>
                        <a:t>Rohstofflieferant</a:t>
                      </a: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64336156"/>
                  </a:ext>
                </a:extLst>
              </a:tr>
              <a:tr h="360000">
                <a:tc>
                  <a:txBody>
                    <a:bodyPr/>
                    <a:lstStyle/>
                    <a:p>
                      <a:pPr marL="0" indent="0">
                        <a:lnSpc>
                          <a:spcPct val="107000"/>
                        </a:lnSpc>
                        <a:spcAft>
                          <a:spcPts val="0"/>
                        </a:spcAft>
                      </a:pPr>
                      <a:endPar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endParaRP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indent="0" algn="l">
                        <a:lnSpc>
                          <a:spcPct val="107000"/>
                        </a:lnSpc>
                        <a:spcAft>
                          <a:spcPts val="0"/>
                        </a:spcAft>
                      </a:pPr>
                      <a:endParaRPr lang="de-DE" sz="1600" i="1">
                        <a:effectLst/>
                        <a:latin typeface="Roboto" panose="02000000000000000000"/>
                        <a:ea typeface="Calibri" panose="020F0502020204030204" pitchFamily="34" charset="0"/>
                        <a:cs typeface="Times New Roman" panose="02020603050405020304" pitchFamily="18" charset="0"/>
                      </a:endParaRP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7000"/>
                        </a:lnSpc>
                        <a:spcBef>
                          <a:spcPts val="0"/>
                        </a:spcBef>
                        <a:spcAft>
                          <a:spcPts val="0"/>
                        </a:spcAft>
                        <a:buClrTx/>
                        <a:buSzTx/>
                        <a:buFontTx/>
                        <a:buChar char="-"/>
                        <a:tabLst/>
                        <a:defRPr/>
                      </a:pPr>
                      <a:r>
                        <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rPr>
                        <a:t>Wirksamkeitsstudie </a:t>
                      </a:r>
                    </a:p>
                    <a:p>
                      <a:pPr marL="342900" lvl="0" indent="-342900">
                        <a:lnSpc>
                          <a:spcPct val="107000"/>
                        </a:lnSpc>
                        <a:spcAft>
                          <a:spcPts val="0"/>
                        </a:spcAft>
                        <a:buFont typeface="Calibri" panose="020F0502020204030204" pitchFamily="34" charset="0"/>
                        <a:buChar char="-"/>
                      </a:pPr>
                      <a:endPar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endParaRP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869745749"/>
                  </a:ext>
                </a:extLst>
              </a:tr>
              <a:tr h="360000">
                <a:tc>
                  <a:txBody>
                    <a:bodyPr/>
                    <a:lstStyle/>
                    <a:p>
                      <a:pPr marL="0" indent="0">
                        <a:lnSpc>
                          <a:spcPct val="107000"/>
                        </a:lnSpc>
                        <a:spcAft>
                          <a:spcPts val="0"/>
                        </a:spcAft>
                      </a:pPr>
                      <a:endPar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endParaRP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indent="0" algn="l">
                        <a:lnSpc>
                          <a:spcPct val="107000"/>
                        </a:lnSpc>
                        <a:spcAft>
                          <a:spcPts val="0"/>
                        </a:spcAft>
                      </a:pPr>
                      <a:endParaRPr lang="de-DE" sz="1600" i="1">
                        <a:effectLst/>
                        <a:latin typeface="Roboto" panose="02000000000000000000"/>
                        <a:ea typeface="Calibri" panose="020F0502020204030204" pitchFamily="34" charset="0"/>
                        <a:cs typeface="Times New Roman" panose="02020603050405020304" pitchFamily="18" charset="0"/>
                      </a:endParaRP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indent="0">
                        <a:lnSpc>
                          <a:spcPct val="107000"/>
                        </a:lnSpc>
                        <a:spcAft>
                          <a:spcPts val="0"/>
                        </a:spcAft>
                      </a:pPr>
                      <a:r>
                        <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rPr>
                        <a:t>Produktbemusterung</a:t>
                      </a:r>
                    </a:p>
                    <a:p>
                      <a:pPr marL="285750" indent="-285750">
                        <a:lnSpc>
                          <a:spcPct val="107000"/>
                        </a:lnSpc>
                        <a:spcAft>
                          <a:spcPts val="0"/>
                        </a:spcAft>
                        <a:buFontTx/>
                        <a:buChar char="-"/>
                      </a:pPr>
                      <a:r>
                        <a:rPr lang="de-DE" sz="1600" i="1" kern="1200" baseline="0">
                          <a:solidFill>
                            <a:schemeClr val="tx1"/>
                          </a:solidFill>
                          <a:effectLst/>
                          <a:latin typeface="Roboto" panose="02000000000000000000"/>
                          <a:ea typeface="Calibri" panose="020F0502020204030204" pitchFamily="34" charset="0"/>
                          <a:cs typeface="Times New Roman" panose="02020603050405020304" pitchFamily="18" charset="0"/>
                        </a:rPr>
                        <a:t>Pektine </a:t>
                      </a:r>
                    </a:p>
                    <a:p>
                      <a:pPr marL="285750" indent="-285750">
                        <a:lnSpc>
                          <a:spcPct val="107000"/>
                        </a:lnSpc>
                        <a:spcAft>
                          <a:spcPts val="0"/>
                        </a:spcAft>
                        <a:buFontTx/>
                        <a:buChar char="-"/>
                      </a:pPr>
                      <a:r>
                        <a:rPr lang="de-DE" sz="1600" i="1" kern="1200" baseline="0">
                          <a:solidFill>
                            <a:schemeClr val="tx1"/>
                          </a:solidFill>
                          <a:effectLst/>
                          <a:latin typeface="Roboto" panose="02000000000000000000"/>
                          <a:ea typeface="Calibri" panose="020F0502020204030204" pitchFamily="34" charset="0"/>
                          <a:cs typeface="Times New Roman" panose="02020603050405020304" pitchFamily="18" charset="0"/>
                        </a:rPr>
                        <a:t>Proteine</a:t>
                      </a:r>
                    </a:p>
                    <a:p>
                      <a:pPr marL="285750" indent="-285750">
                        <a:lnSpc>
                          <a:spcPct val="107000"/>
                        </a:lnSpc>
                        <a:spcAft>
                          <a:spcPts val="0"/>
                        </a:spcAft>
                        <a:buFontTx/>
                        <a:buChar char="-"/>
                      </a:pPr>
                      <a:r>
                        <a:rPr lang="de-DE" sz="1600" i="1" kern="1200" baseline="0">
                          <a:solidFill>
                            <a:schemeClr val="tx1"/>
                          </a:solidFill>
                          <a:effectLst/>
                          <a:latin typeface="Roboto" panose="02000000000000000000"/>
                          <a:ea typeface="Calibri" panose="020F0502020204030204" pitchFamily="34" charset="0"/>
                          <a:cs typeface="Times New Roman" panose="02020603050405020304" pitchFamily="18" charset="0"/>
                        </a:rPr>
                        <a:t>Zellstoff</a:t>
                      </a:r>
                      <a:endPar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endParaRPr lang="de-DE" sz="1600" i="1" kern="1200">
                        <a:solidFill>
                          <a:schemeClr val="tx1"/>
                        </a:solidFill>
                        <a:effectLst/>
                        <a:latin typeface="Roboto" panose="02000000000000000000"/>
                        <a:ea typeface="Calibri" panose="020F0502020204030204" pitchFamily="34" charset="0"/>
                        <a:cs typeface="Times New Roman" panose="02020603050405020304" pitchFamily="18" charset="0"/>
                      </a:endParaRPr>
                    </a:p>
                  </a:txBody>
                  <a:tcPr marL="65357" marR="65357"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31419421"/>
                  </a:ext>
                </a:extLst>
              </a:tr>
            </a:tbl>
          </a:graphicData>
        </a:graphic>
      </p:graphicFrame>
    </p:spTree>
    <p:extLst>
      <p:ext uri="{BB962C8B-B14F-4D97-AF65-F5344CB8AC3E}">
        <p14:creationId xmlns:p14="http://schemas.microsoft.com/office/powerpoint/2010/main" val="3310274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a:bodyPr>
          <a:lstStyle/>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Kurze Vorstellung aller Teilnehmer</a:t>
            </a:r>
          </a:p>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a:effectLst/>
                <a:latin typeface="Calibri" panose="020F0502020204030204" pitchFamily="34" charset="0"/>
                <a:ea typeface="Times New Roman" panose="02020603050405020304" pitchFamily="18" charset="0"/>
              </a:rPr>
              <a:t>Inhalte! – Struktur und Inhalte der DG-Treffen</a:t>
            </a:r>
          </a:p>
          <a:p>
            <a:pPr marL="342900" lvl="0" indent="-342900">
              <a:buFont typeface="Symbol" panose="05050102010706020507" pitchFamily="18" charset="2"/>
              <a:buChar char=""/>
            </a:pPr>
            <a:r>
              <a:rPr lang="de-DE" sz="1800">
                <a:latin typeface="Calibri" panose="020F0502020204030204" pitchFamily="34" charset="0"/>
                <a:ea typeface="Calibri" panose="020F0502020204030204" pitchFamily="34" charset="0"/>
              </a:rPr>
              <a:t>Vorstellung neuer Teilnehmer</a:t>
            </a:r>
            <a:endParaRPr lang="de-DE" sz="180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b="1">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err="1">
                <a:latin typeface="Calibri"/>
                <a:ea typeface="Times New Roman" panose="02020603050405020304" pitchFamily="18" charset="0"/>
                <a:cs typeface="Calibri"/>
              </a:rPr>
              <a:t>Wrap</a:t>
            </a:r>
            <a:r>
              <a:rPr lang="de-DE" sz="1800">
                <a:latin typeface="Calibri"/>
                <a:ea typeface="Times New Roman" panose="02020603050405020304" pitchFamily="18" charset="0"/>
                <a:cs typeface="Calibri"/>
              </a:rPr>
              <a:t> </a:t>
            </a:r>
            <a:r>
              <a:rPr lang="de-DE" sz="1800" err="1">
                <a:latin typeface="Calibri"/>
                <a:ea typeface="Times New Roman" panose="02020603050405020304" pitchFamily="18" charset="0"/>
                <a:cs typeface="Calibri"/>
              </a:rPr>
              <a:t>up</a:t>
            </a:r>
            <a:endParaRPr lang="de-DE" sz="1800">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5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99B38-94AE-4C94-B701-A11275A31CC1}"/>
              </a:ext>
            </a:extLst>
          </p:cNvPr>
          <p:cNvSpPr>
            <a:spLocks noGrp="1"/>
          </p:cNvSpPr>
          <p:nvPr>
            <p:ph type="title"/>
          </p:nvPr>
        </p:nvSpPr>
        <p:spPr>
          <a:xfrm>
            <a:off x="585216" y="365125"/>
            <a:ext cx="9902675" cy="1325563"/>
          </a:xfrm>
        </p:spPr>
        <p:txBody>
          <a:bodyPr>
            <a:normAutofit/>
          </a:bodyPr>
          <a:lstStyle/>
          <a:p>
            <a:r>
              <a:rPr lang="de-DE" sz="2800">
                <a:latin typeface="Ubuntu"/>
                <a:ea typeface="Source Sans Pro"/>
                <a:cs typeface="Poppins SemiBold"/>
              </a:rPr>
              <a:t>Unterstützung für Marktrecherchen</a:t>
            </a:r>
            <a:endParaRPr lang="de-DE" sz="2800"/>
          </a:p>
        </p:txBody>
      </p:sp>
      <p:pic>
        <p:nvPicPr>
          <p:cNvPr id="4" name="Grafik 5">
            <a:extLst>
              <a:ext uri="{FF2B5EF4-FFF2-40B4-BE49-F238E27FC236}">
                <a16:creationId xmlns:a16="http://schemas.microsoft.com/office/drawing/2014/main" id="{99E71DB3-4C14-464F-AAB0-569C2AE28D84}"/>
              </a:ext>
            </a:extLst>
          </p:cNvPr>
          <p:cNvPicPr>
            <a:picLocks noChangeAspect="1"/>
          </p:cNvPicPr>
          <p:nvPr/>
        </p:nvPicPr>
        <p:blipFill>
          <a:blip r:embed="rId2"/>
          <a:stretch>
            <a:fillRect/>
          </a:stretch>
        </p:blipFill>
        <p:spPr>
          <a:xfrm>
            <a:off x="7168376" y="665249"/>
            <a:ext cx="2743200" cy="732477"/>
          </a:xfrm>
          <a:prstGeom prst="rect">
            <a:avLst/>
          </a:prstGeom>
        </p:spPr>
      </p:pic>
      <p:sp>
        <p:nvSpPr>
          <p:cNvPr id="3" name="Rechteck 2"/>
          <p:cNvSpPr/>
          <p:nvPr/>
        </p:nvSpPr>
        <p:spPr>
          <a:xfrm>
            <a:off x="585216" y="1580606"/>
            <a:ext cx="822960" cy="75111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phic 91">
            <a:extLst>
              <a:ext uri="{FF2B5EF4-FFF2-40B4-BE49-F238E27FC236}">
                <a16:creationId xmlns:a16="http://schemas.microsoft.com/office/drawing/2014/main" id="{DF13A49D-9B70-4DC9-94D9-36A44111CB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758" y="1668127"/>
            <a:ext cx="453875" cy="576072"/>
          </a:xfrm>
          <a:prstGeom prst="rect">
            <a:avLst/>
          </a:prstGeom>
        </p:spPr>
      </p:pic>
      <p:sp>
        <p:nvSpPr>
          <p:cNvPr id="7" name="Inhaltsplatzhalter 2">
            <a:extLst>
              <a:ext uri="{FF2B5EF4-FFF2-40B4-BE49-F238E27FC236}">
                <a16:creationId xmlns:a16="http://schemas.microsoft.com/office/drawing/2014/main" id="{52DD528F-41C9-4BE1-9177-84D8DD3341E2}"/>
              </a:ext>
            </a:extLst>
          </p:cNvPr>
          <p:cNvSpPr>
            <a:spLocks noGrp="1"/>
          </p:cNvSpPr>
          <p:nvPr>
            <p:ph idx="1"/>
          </p:nvPr>
        </p:nvSpPr>
        <p:spPr>
          <a:xfrm>
            <a:off x="1642872" y="1729982"/>
            <a:ext cx="1520952" cy="495930"/>
          </a:xfrm>
        </p:spPr>
        <p:txBody>
          <a:bodyPr>
            <a:normAutofit fontScale="92500"/>
          </a:bodyPr>
          <a:lstStyle/>
          <a:p>
            <a:pPr marL="0" indent="0">
              <a:buNone/>
            </a:pPr>
            <a:r>
              <a:rPr lang="de-DE" sz="1800" b="1">
                <a:solidFill>
                  <a:schemeClr val="accent1">
                    <a:lumMod val="50000"/>
                  </a:schemeClr>
                </a:solidFill>
              </a:rPr>
              <a:t>Preismonitor</a:t>
            </a:r>
            <a:endParaRPr lang="de-DE" b="1">
              <a:solidFill>
                <a:schemeClr val="accent1">
                  <a:lumMod val="50000"/>
                </a:schemeClr>
              </a:solidFill>
            </a:endParaRPr>
          </a:p>
        </p:txBody>
      </p:sp>
      <p:sp>
        <p:nvSpPr>
          <p:cNvPr id="8" name="Inhaltsplatzhalter 2">
            <a:extLst>
              <a:ext uri="{FF2B5EF4-FFF2-40B4-BE49-F238E27FC236}">
                <a16:creationId xmlns:a16="http://schemas.microsoft.com/office/drawing/2014/main" id="{52DD528F-41C9-4BE1-9177-84D8DD3341E2}"/>
              </a:ext>
            </a:extLst>
          </p:cNvPr>
          <p:cNvSpPr txBox="1">
            <a:spLocks/>
          </p:cNvSpPr>
          <p:nvPr/>
        </p:nvSpPr>
        <p:spPr>
          <a:xfrm>
            <a:off x="769758" y="2613207"/>
            <a:ext cx="1766052" cy="3686549"/>
          </a:xfrm>
          <a:prstGeom prst="rect">
            <a:avLst/>
          </a:prstGeom>
        </p:spPr>
        <p:txBody>
          <a:bodyPr vert="horz" lIns="9000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DE" sz="1200"/>
              <a:t>1,4-Butanediol</a:t>
            </a:r>
          </a:p>
          <a:p>
            <a:pPr>
              <a:spcBef>
                <a:spcPts val="0"/>
              </a:spcBef>
            </a:pPr>
            <a:r>
              <a:rPr lang="de-DE" sz="1200" err="1"/>
              <a:t>Acetone</a:t>
            </a:r>
            <a:endParaRPr lang="de-DE" sz="1200"/>
          </a:p>
          <a:p>
            <a:pPr>
              <a:spcBef>
                <a:spcPts val="0"/>
              </a:spcBef>
            </a:pPr>
            <a:r>
              <a:rPr lang="de-DE" sz="1200" err="1"/>
              <a:t>Adipic</a:t>
            </a:r>
            <a:r>
              <a:rPr lang="de-DE" sz="1200"/>
              <a:t> </a:t>
            </a:r>
            <a:r>
              <a:rPr lang="de-DE" sz="1200" err="1"/>
              <a:t>acid</a:t>
            </a:r>
            <a:endParaRPr lang="de-DE" sz="1200"/>
          </a:p>
          <a:p>
            <a:pPr>
              <a:spcBef>
                <a:spcPts val="0"/>
              </a:spcBef>
            </a:pPr>
            <a:r>
              <a:rPr lang="de-DE" sz="1200" err="1"/>
              <a:t>Coconut</a:t>
            </a:r>
            <a:r>
              <a:rPr lang="de-DE" sz="1200"/>
              <a:t> </a:t>
            </a:r>
            <a:r>
              <a:rPr lang="de-DE" sz="1200" err="1"/>
              <a:t>Oil</a:t>
            </a:r>
            <a:endParaRPr lang="de-DE" sz="1200"/>
          </a:p>
          <a:p>
            <a:pPr>
              <a:spcBef>
                <a:spcPts val="0"/>
              </a:spcBef>
            </a:pPr>
            <a:r>
              <a:rPr lang="de-DE" sz="1200" err="1"/>
              <a:t>Corn</a:t>
            </a:r>
            <a:endParaRPr lang="de-DE" sz="1200"/>
          </a:p>
          <a:p>
            <a:pPr>
              <a:spcBef>
                <a:spcPts val="0"/>
              </a:spcBef>
            </a:pPr>
            <a:r>
              <a:rPr lang="de-DE" sz="1200" err="1"/>
              <a:t>Corn</a:t>
            </a:r>
            <a:r>
              <a:rPr lang="de-DE" sz="1200"/>
              <a:t> </a:t>
            </a:r>
            <a:r>
              <a:rPr lang="de-DE" sz="1200" err="1"/>
              <a:t>starch</a:t>
            </a:r>
          </a:p>
          <a:p>
            <a:pPr>
              <a:spcBef>
                <a:spcPts val="0"/>
              </a:spcBef>
            </a:pPr>
            <a:r>
              <a:rPr lang="de-DE" sz="1200" err="1"/>
              <a:t>Crude</a:t>
            </a:r>
            <a:r>
              <a:rPr lang="de-DE" sz="1200"/>
              <a:t> Palm </a:t>
            </a:r>
            <a:r>
              <a:rPr lang="de-DE" sz="1200" err="1"/>
              <a:t>Oil</a:t>
            </a:r>
          </a:p>
          <a:p>
            <a:pPr>
              <a:spcBef>
                <a:spcPts val="0"/>
              </a:spcBef>
            </a:pPr>
            <a:r>
              <a:rPr lang="de-DE" sz="1200"/>
              <a:t>Dextrose</a:t>
            </a:r>
          </a:p>
          <a:p>
            <a:pPr>
              <a:spcBef>
                <a:spcPts val="0"/>
              </a:spcBef>
            </a:pPr>
            <a:r>
              <a:rPr lang="de-DE" sz="1200" err="1"/>
              <a:t>Epichlorhydrin</a:t>
            </a:r>
            <a:endParaRPr lang="de-DE" sz="1200"/>
          </a:p>
          <a:p>
            <a:pPr>
              <a:spcBef>
                <a:spcPts val="0"/>
              </a:spcBef>
            </a:pPr>
            <a:r>
              <a:rPr lang="de-DE" sz="1200" err="1"/>
              <a:t>Ethylene</a:t>
            </a:r>
            <a:endParaRPr lang="de-DE" sz="1200"/>
          </a:p>
          <a:p>
            <a:pPr>
              <a:spcBef>
                <a:spcPts val="0"/>
              </a:spcBef>
            </a:pPr>
            <a:r>
              <a:rPr lang="de-DE" sz="1200" err="1"/>
              <a:t>Fatty</a:t>
            </a:r>
            <a:r>
              <a:rPr lang="de-DE" sz="1200"/>
              <a:t> </a:t>
            </a:r>
            <a:r>
              <a:rPr lang="de-DE" sz="1200" err="1"/>
              <a:t>acids</a:t>
            </a:r>
            <a:endParaRPr lang="de-DE" sz="1200"/>
          </a:p>
          <a:p>
            <a:pPr>
              <a:spcBef>
                <a:spcPts val="0"/>
              </a:spcBef>
            </a:pPr>
            <a:r>
              <a:rPr lang="de-DE" sz="1200" err="1"/>
              <a:t>Fatty</a:t>
            </a:r>
            <a:r>
              <a:rPr lang="de-DE" sz="1200"/>
              <a:t> </a:t>
            </a:r>
            <a:r>
              <a:rPr lang="de-DE" sz="1200" err="1"/>
              <a:t>alcohols</a:t>
            </a:r>
            <a:endParaRPr lang="de-DE" sz="1200"/>
          </a:p>
          <a:p>
            <a:pPr>
              <a:spcBef>
                <a:spcPts val="0"/>
              </a:spcBef>
            </a:pPr>
            <a:r>
              <a:rPr lang="de-DE" sz="1200" err="1"/>
              <a:t>Glycerine</a:t>
            </a:r>
            <a:endParaRPr lang="de-DE" sz="1200"/>
          </a:p>
        </p:txBody>
      </p:sp>
      <p:sp>
        <p:nvSpPr>
          <p:cNvPr id="9" name="Inhaltsplatzhalter 2">
            <a:extLst>
              <a:ext uri="{FF2B5EF4-FFF2-40B4-BE49-F238E27FC236}">
                <a16:creationId xmlns:a16="http://schemas.microsoft.com/office/drawing/2014/main" id="{52DD528F-41C9-4BE1-9177-84D8DD3341E2}"/>
              </a:ext>
            </a:extLst>
          </p:cNvPr>
          <p:cNvSpPr txBox="1">
            <a:spLocks/>
          </p:cNvSpPr>
          <p:nvPr/>
        </p:nvSpPr>
        <p:spPr>
          <a:xfrm>
            <a:off x="3064071" y="2613207"/>
            <a:ext cx="2239449" cy="3284673"/>
          </a:xfrm>
          <a:prstGeom prst="rect">
            <a:avLst/>
          </a:prstGeom>
        </p:spPr>
        <p:txBody>
          <a:bodyPr vert="horz" lIns="90000" tIns="45720" rIns="91440" bIns="45720" rtlCol="0">
            <a:noAutofit/>
          </a:bodyPr>
          <a:lstStyle>
            <a:defPPr>
              <a:defRPr lang="de-DE"/>
            </a:defPPr>
            <a:lvl1pPr marL="228600" indent="-228600">
              <a:lnSpc>
                <a:spcPct val="150000"/>
              </a:lnSpc>
              <a:spcBef>
                <a:spcPts val="0"/>
              </a:spcBef>
              <a:buFont typeface="Arial" panose="020B0604020202020204" pitchFamily="34" charset="0"/>
              <a:buChar char="•"/>
              <a:defRPr sz="1200" b="0" i="0">
                <a:latin typeface="Source Serif Pro" panose="02040603050405020204" pitchFamily="18" charset="0"/>
                <a:ea typeface="Source Serif Pro" panose="02040603050405020204" pitchFamily="18" charset="0"/>
                <a:cs typeface="Arial" panose="020B0604020202020204" pitchFamily="34" charset="0"/>
              </a:defRPr>
            </a:lvl1pPr>
            <a:lvl2pPr marL="6858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2pPr>
            <a:lvl3pPr marL="11430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3pPr>
            <a:lvl4pPr marL="16002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4pPr>
            <a:lvl5pPr marL="20574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err="1"/>
              <a:t>Monoethylene</a:t>
            </a:r>
            <a:r>
              <a:rPr lang="de-DE"/>
              <a:t> </a:t>
            </a:r>
            <a:r>
              <a:rPr lang="de-DE" err="1"/>
              <a:t>glycol</a:t>
            </a:r>
            <a:endParaRPr lang="de-DE"/>
          </a:p>
          <a:p>
            <a:r>
              <a:rPr lang="de-DE" err="1"/>
              <a:t>Monopropylene</a:t>
            </a:r>
            <a:r>
              <a:rPr lang="de-DE"/>
              <a:t> </a:t>
            </a:r>
            <a:r>
              <a:rPr lang="de-DE" err="1"/>
              <a:t>glycol</a:t>
            </a:r>
            <a:endParaRPr lang="de-DE"/>
          </a:p>
          <a:p>
            <a:r>
              <a:rPr lang="de-DE"/>
              <a:t>N-Butanol</a:t>
            </a:r>
          </a:p>
          <a:p>
            <a:r>
              <a:rPr lang="de-DE" err="1"/>
              <a:t>Paraxylene</a:t>
            </a:r>
            <a:endParaRPr lang="de-DE"/>
          </a:p>
          <a:p>
            <a:r>
              <a:rPr lang="de-DE"/>
              <a:t>PET </a:t>
            </a:r>
            <a:r>
              <a:rPr lang="de-DE" err="1"/>
              <a:t>packaging</a:t>
            </a:r>
            <a:r>
              <a:rPr lang="de-DE"/>
              <a:t> </a:t>
            </a:r>
            <a:r>
              <a:rPr lang="de-DE" err="1"/>
              <a:t>resin</a:t>
            </a:r>
            <a:endParaRPr lang="de-DE"/>
          </a:p>
          <a:p>
            <a:r>
              <a:rPr lang="de-DE"/>
              <a:t>Polyester </a:t>
            </a:r>
            <a:r>
              <a:rPr lang="de-DE" err="1"/>
              <a:t>polyols</a:t>
            </a:r>
            <a:endParaRPr lang="de-DE"/>
          </a:p>
          <a:p>
            <a:r>
              <a:rPr lang="de-DE"/>
              <a:t>Polyether </a:t>
            </a:r>
            <a:r>
              <a:rPr lang="de-DE" err="1"/>
              <a:t>polyols</a:t>
            </a:r>
            <a:endParaRPr lang="de-DE"/>
          </a:p>
          <a:p>
            <a:r>
              <a:rPr lang="de-DE"/>
              <a:t>PTA</a:t>
            </a:r>
          </a:p>
          <a:p>
            <a:r>
              <a:rPr lang="de-DE" err="1"/>
              <a:t>Rapesead</a:t>
            </a:r>
            <a:r>
              <a:rPr lang="de-DE"/>
              <a:t> </a:t>
            </a:r>
            <a:r>
              <a:rPr lang="de-DE" err="1"/>
              <a:t>oil</a:t>
            </a:r>
            <a:endParaRPr lang="de-DE"/>
          </a:p>
          <a:p>
            <a:r>
              <a:rPr lang="de-DE" err="1"/>
              <a:t>Soybean</a:t>
            </a:r>
            <a:r>
              <a:rPr lang="de-DE"/>
              <a:t> </a:t>
            </a:r>
            <a:r>
              <a:rPr lang="de-DE" err="1"/>
              <a:t>oil</a:t>
            </a:r>
            <a:endParaRPr lang="de-DE"/>
          </a:p>
          <a:p>
            <a:r>
              <a:rPr lang="de-DE" err="1"/>
              <a:t>Succinic</a:t>
            </a:r>
            <a:r>
              <a:rPr lang="de-DE"/>
              <a:t> </a:t>
            </a:r>
            <a:r>
              <a:rPr lang="de-DE" err="1"/>
              <a:t>acid</a:t>
            </a:r>
            <a:endParaRPr lang="de-DE"/>
          </a:p>
          <a:p>
            <a:r>
              <a:rPr lang="de-DE" err="1"/>
              <a:t>Tallow</a:t>
            </a:r>
            <a:endParaRPr lang="de-DE"/>
          </a:p>
          <a:p>
            <a:r>
              <a:rPr lang="de-DE" err="1"/>
              <a:t>Viscose</a:t>
            </a:r>
            <a:r>
              <a:rPr lang="de-DE"/>
              <a:t> </a:t>
            </a:r>
            <a:r>
              <a:rPr lang="de-DE" err="1"/>
              <a:t>fibre</a:t>
            </a:r>
            <a:endParaRPr lang="de-DE"/>
          </a:p>
          <a:p>
            <a:endParaRPr lang="de-DE"/>
          </a:p>
          <a:p>
            <a:endParaRPr lang="de-DE"/>
          </a:p>
        </p:txBody>
      </p:sp>
      <p:sp>
        <p:nvSpPr>
          <p:cNvPr id="10" name="Inhaltsplatzhalter 2">
            <a:extLst>
              <a:ext uri="{FF2B5EF4-FFF2-40B4-BE49-F238E27FC236}">
                <a16:creationId xmlns:a16="http://schemas.microsoft.com/office/drawing/2014/main" id="{52DD528F-41C9-4BE1-9177-84D8DD3341E2}"/>
              </a:ext>
            </a:extLst>
          </p:cNvPr>
          <p:cNvSpPr txBox="1">
            <a:spLocks/>
          </p:cNvSpPr>
          <p:nvPr/>
        </p:nvSpPr>
        <p:spPr>
          <a:xfrm>
            <a:off x="5544035" y="2613206"/>
            <a:ext cx="2239449" cy="3686549"/>
          </a:xfrm>
          <a:prstGeom prst="rect">
            <a:avLst/>
          </a:prstGeom>
        </p:spPr>
        <p:txBody>
          <a:bodyPr vert="horz" lIns="90000" tIns="45720" rIns="91440" bIns="45720" rtlCol="0">
            <a:noAutofit/>
          </a:bodyPr>
          <a:lstStyle>
            <a:defPPr>
              <a:defRPr lang="de-DE"/>
            </a:defPPr>
            <a:lvl1pPr marL="228600" indent="-228600">
              <a:lnSpc>
                <a:spcPct val="150000"/>
              </a:lnSpc>
              <a:spcBef>
                <a:spcPts val="0"/>
              </a:spcBef>
              <a:buFont typeface="Arial" panose="020B0604020202020204" pitchFamily="34" charset="0"/>
              <a:buChar char="•"/>
              <a:defRPr sz="1200" b="0" i="0">
                <a:latin typeface="Source Serif Pro" panose="02040603050405020204" pitchFamily="18" charset="0"/>
                <a:ea typeface="Source Serif Pro" panose="02040603050405020204" pitchFamily="18" charset="0"/>
                <a:cs typeface="Arial" panose="020B0604020202020204" pitchFamily="34" charset="0"/>
              </a:defRPr>
            </a:lvl1pPr>
            <a:lvl2pPr marL="6858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2pPr>
            <a:lvl3pPr marL="11430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3pPr>
            <a:lvl4pPr marL="16002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4pPr>
            <a:lvl5pPr marL="2057400" indent="-228600">
              <a:lnSpc>
                <a:spcPct val="150000"/>
              </a:lnSpc>
              <a:spcBef>
                <a:spcPts val="500"/>
              </a:spcBef>
              <a:buFont typeface="Arial" panose="020B0604020202020204" pitchFamily="34" charset="0"/>
              <a:buChar char="•"/>
              <a:defRPr sz="2400" b="0" i="0">
                <a:latin typeface="Source Serif Pro" panose="02040603050405020204" pitchFamily="18" charset="0"/>
                <a:ea typeface="Source Serif Pro" panose="02040603050405020204" pitchFamily="18"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de-DE"/>
          </a:p>
        </p:txBody>
      </p:sp>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3682" y="2225912"/>
            <a:ext cx="5921861" cy="3852584"/>
          </a:xfrm>
          <a:prstGeom prst="rect">
            <a:avLst/>
          </a:prstGeom>
        </p:spPr>
      </p:pic>
      <p:pic>
        <p:nvPicPr>
          <p:cNvPr id="16"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558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99B38-94AE-4C94-B701-A11275A31CC1}"/>
              </a:ext>
            </a:extLst>
          </p:cNvPr>
          <p:cNvSpPr>
            <a:spLocks noGrp="1"/>
          </p:cNvSpPr>
          <p:nvPr>
            <p:ph type="title"/>
          </p:nvPr>
        </p:nvSpPr>
        <p:spPr>
          <a:xfrm>
            <a:off x="585216" y="365125"/>
            <a:ext cx="9902675" cy="1325563"/>
          </a:xfrm>
        </p:spPr>
        <p:txBody>
          <a:bodyPr>
            <a:normAutofit/>
          </a:bodyPr>
          <a:lstStyle/>
          <a:p>
            <a:r>
              <a:rPr lang="de-DE" sz="2800">
                <a:latin typeface="Ubuntu"/>
                <a:ea typeface="Source Sans Pro"/>
                <a:cs typeface="Poppins SemiBold"/>
              </a:rPr>
              <a:t>Unterstützung für Marktrecherchen</a:t>
            </a:r>
            <a:endParaRPr lang="de-DE" sz="2800"/>
          </a:p>
        </p:txBody>
      </p:sp>
      <p:pic>
        <p:nvPicPr>
          <p:cNvPr id="4" name="Grafik 5">
            <a:extLst>
              <a:ext uri="{FF2B5EF4-FFF2-40B4-BE49-F238E27FC236}">
                <a16:creationId xmlns:a16="http://schemas.microsoft.com/office/drawing/2014/main" id="{99E71DB3-4C14-464F-AAB0-569C2AE28D84}"/>
              </a:ext>
            </a:extLst>
          </p:cNvPr>
          <p:cNvPicPr>
            <a:picLocks noChangeAspect="1"/>
          </p:cNvPicPr>
          <p:nvPr/>
        </p:nvPicPr>
        <p:blipFill>
          <a:blip r:embed="rId2"/>
          <a:stretch>
            <a:fillRect/>
          </a:stretch>
        </p:blipFill>
        <p:spPr>
          <a:xfrm>
            <a:off x="7168376" y="665249"/>
            <a:ext cx="2743200" cy="732477"/>
          </a:xfrm>
          <a:prstGeom prst="rect">
            <a:avLst/>
          </a:prstGeom>
        </p:spPr>
      </p:pic>
      <p:sp>
        <p:nvSpPr>
          <p:cNvPr id="3" name="Rechteck 2"/>
          <p:cNvSpPr/>
          <p:nvPr/>
        </p:nvSpPr>
        <p:spPr>
          <a:xfrm>
            <a:off x="585216" y="1580606"/>
            <a:ext cx="822960" cy="75111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a:extLst>
              <a:ext uri="{FF2B5EF4-FFF2-40B4-BE49-F238E27FC236}">
                <a16:creationId xmlns:a16="http://schemas.microsoft.com/office/drawing/2014/main" id="{52DD528F-41C9-4BE1-9177-84D8DD3341E2}"/>
              </a:ext>
            </a:extLst>
          </p:cNvPr>
          <p:cNvSpPr>
            <a:spLocks noGrp="1"/>
          </p:cNvSpPr>
          <p:nvPr>
            <p:ph idx="1"/>
          </p:nvPr>
        </p:nvSpPr>
        <p:spPr>
          <a:xfrm>
            <a:off x="1642871" y="1729982"/>
            <a:ext cx="4305441" cy="495930"/>
          </a:xfrm>
        </p:spPr>
        <p:txBody>
          <a:bodyPr>
            <a:normAutofit/>
          </a:bodyPr>
          <a:lstStyle/>
          <a:p>
            <a:pPr marL="0" indent="0">
              <a:buNone/>
            </a:pPr>
            <a:r>
              <a:rPr lang="de-DE" sz="1800" b="1">
                <a:solidFill>
                  <a:schemeClr val="accent1">
                    <a:lumMod val="50000"/>
                  </a:schemeClr>
                </a:solidFill>
              </a:rPr>
              <a:t>Chemical </a:t>
            </a:r>
            <a:r>
              <a:rPr lang="de-DE" sz="1800" b="1" err="1">
                <a:solidFill>
                  <a:schemeClr val="accent1">
                    <a:lumMod val="50000"/>
                  </a:schemeClr>
                </a:solidFill>
              </a:rPr>
              <a:t>Profiles</a:t>
            </a:r>
            <a:r>
              <a:rPr lang="de-DE" sz="1800" b="1">
                <a:solidFill>
                  <a:schemeClr val="accent1">
                    <a:lumMod val="50000"/>
                  </a:schemeClr>
                </a:solidFill>
              </a:rPr>
              <a:t> </a:t>
            </a:r>
            <a:endParaRPr lang="de-DE" b="1">
              <a:solidFill>
                <a:schemeClr val="accent1">
                  <a:lumMod val="50000"/>
                </a:schemeClr>
              </a:solidFill>
            </a:endParaRPr>
          </a:p>
        </p:txBody>
      </p:sp>
      <p:pic>
        <p:nvPicPr>
          <p:cNvPr id="13" name="Graphic 8">
            <a:extLst>
              <a:ext uri="{FF2B5EF4-FFF2-40B4-BE49-F238E27FC236}">
                <a16:creationId xmlns:a16="http://schemas.microsoft.com/office/drawing/2014/main" id="{98BFC5A8-A003-4F18-8894-4D8C54A070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064" y="1663992"/>
            <a:ext cx="396711" cy="595067"/>
          </a:xfrm>
          <a:prstGeom prst="rect">
            <a:avLst/>
          </a:prstGeom>
        </p:spPr>
      </p:pic>
      <p:sp>
        <p:nvSpPr>
          <p:cNvPr id="14" name="Inhaltsplatzhalter 2">
            <a:extLst>
              <a:ext uri="{FF2B5EF4-FFF2-40B4-BE49-F238E27FC236}">
                <a16:creationId xmlns:a16="http://schemas.microsoft.com/office/drawing/2014/main" id="{52DD528F-41C9-4BE1-9177-84D8DD3341E2}"/>
              </a:ext>
            </a:extLst>
          </p:cNvPr>
          <p:cNvSpPr txBox="1">
            <a:spLocks/>
          </p:cNvSpPr>
          <p:nvPr/>
        </p:nvSpPr>
        <p:spPr>
          <a:xfrm>
            <a:off x="516287" y="2540544"/>
            <a:ext cx="4434009" cy="3686549"/>
          </a:xfrm>
          <a:prstGeom prst="rect">
            <a:avLst/>
          </a:prstGeom>
        </p:spPr>
        <p:txBody>
          <a:bodyPr vert="horz" lIns="9000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1200" b="1">
                <a:solidFill>
                  <a:schemeClr val="accent1">
                    <a:lumMod val="50000"/>
                  </a:schemeClr>
                </a:solidFill>
              </a:rPr>
              <a:t>State </a:t>
            </a:r>
            <a:r>
              <a:rPr lang="de-DE" sz="1200" b="1" err="1">
                <a:solidFill>
                  <a:schemeClr val="accent1">
                    <a:lumMod val="50000"/>
                  </a:schemeClr>
                </a:solidFill>
              </a:rPr>
              <a:t>of</a:t>
            </a:r>
            <a:r>
              <a:rPr lang="de-DE" sz="1200" b="1">
                <a:solidFill>
                  <a:schemeClr val="accent1">
                    <a:lumMod val="50000"/>
                  </a:schemeClr>
                </a:solidFill>
              </a:rPr>
              <a:t> </a:t>
            </a:r>
            <a:r>
              <a:rPr lang="de-DE" sz="1200" b="1" err="1">
                <a:solidFill>
                  <a:schemeClr val="accent1">
                    <a:lumMod val="50000"/>
                  </a:schemeClr>
                </a:solidFill>
              </a:rPr>
              <a:t>the</a:t>
            </a:r>
            <a:r>
              <a:rPr lang="de-DE" sz="1200" b="1">
                <a:solidFill>
                  <a:schemeClr val="accent1">
                    <a:lumMod val="50000"/>
                  </a:schemeClr>
                </a:solidFill>
              </a:rPr>
              <a:t> Art Processing </a:t>
            </a:r>
            <a:r>
              <a:rPr lang="de-DE" sz="1200" b="1" err="1">
                <a:solidFill>
                  <a:schemeClr val="accent1">
                    <a:lumMod val="50000"/>
                  </a:schemeClr>
                </a:solidFill>
              </a:rPr>
              <a:t>technology</a:t>
            </a:r>
            <a:r>
              <a:rPr lang="de-DE" sz="1200" b="1">
                <a:solidFill>
                  <a:schemeClr val="accent1">
                    <a:lumMod val="50000"/>
                  </a:schemeClr>
                </a:solidFill>
              </a:rPr>
              <a:t> + R&amp;D</a:t>
            </a:r>
          </a:p>
          <a:p>
            <a:pPr marL="457200" lvl="1" indent="0">
              <a:spcBef>
                <a:spcPts val="0"/>
              </a:spcBef>
              <a:buNone/>
            </a:pPr>
            <a:endParaRPr lang="de-DE" sz="1200"/>
          </a:p>
        </p:txBody>
      </p:sp>
      <p:pic>
        <p:nvPicPr>
          <p:cNvPr id="5" name="Grafik 4"/>
          <p:cNvPicPr>
            <a:picLocks noChangeAspect="1"/>
          </p:cNvPicPr>
          <p:nvPr/>
        </p:nvPicPr>
        <p:blipFill>
          <a:blip r:embed="rId5"/>
          <a:stretch>
            <a:fillRect/>
          </a:stretch>
        </p:blipFill>
        <p:spPr>
          <a:xfrm>
            <a:off x="6409424" y="2947681"/>
            <a:ext cx="5458922" cy="3017598"/>
          </a:xfrm>
          <a:prstGeom prst="rect">
            <a:avLst/>
          </a:prstGeom>
        </p:spPr>
      </p:pic>
      <p:pic>
        <p:nvPicPr>
          <p:cNvPr id="6" name="Grafik 5"/>
          <p:cNvPicPr>
            <a:picLocks noChangeAspect="1"/>
          </p:cNvPicPr>
          <p:nvPr/>
        </p:nvPicPr>
        <p:blipFill>
          <a:blip r:embed="rId6"/>
          <a:stretch>
            <a:fillRect/>
          </a:stretch>
        </p:blipFill>
        <p:spPr>
          <a:xfrm>
            <a:off x="404568" y="3015973"/>
            <a:ext cx="4571984" cy="3349771"/>
          </a:xfrm>
          <a:prstGeom prst="rect">
            <a:avLst/>
          </a:prstGeom>
        </p:spPr>
      </p:pic>
      <p:sp>
        <p:nvSpPr>
          <p:cNvPr id="18" name="Inhaltsplatzhalter 2">
            <a:extLst>
              <a:ext uri="{FF2B5EF4-FFF2-40B4-BE49-F238E27FC236}">
                <a16:creationId xmlns:a16="http://schemas.microsoft.com/office/drawing/2014/main" id="{52DD528F-41C9-4BE1-9177-84D8DD3341E2}"/>
              </a:ext>
            </a:extLst>
          </p:cNvPr>
          <p:cNvSpPr txBox="1">
            <a:spLocks/>
          </p:cNvSpPr>
          <p:nvPr/>
        </p:nvSpPr>
        <p:spPr>
          <a:xfrm>
            <a:off x="6409424" y="2540543"/>
            <a:ext cx="4434009" cy="3686549"/>
          </a:xfrm>
          <a:prstGeom prst="rect">
            <a:avLst/>
          </a:prstGeom>
        </p:spPr>
        <p:txBody>
          <a:bodyPr vert="horz" lIns="9000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1200" b="1">
                <a:solidFill>
                  <a:schemeClr val="accent1">
                    <a:lumMod val="50000"/>
                  </a:schemeClr>
                </a:solidFill>
              </a:rPr>
              <a:t>Market </a:t>
            </a:r>
            <a:r>
              <a:rPr lang="de-DE" sz="1200" b="1" err="1">
                <a:solidFill>
                  <a:schemeClr val="accent1">
                    <a:lumMod val="50000"/>
                  </a:schemeClr>
                </a:solidFill>
              </a:rPr>
              <a:t>fundamentals</a:t>
            </a:r>
            <a:endParaRPr lang="de-DE" sz="1200" b="1">
              <a:solidFill>
                <a:schemeClr val="accent1">
                  <a:lumMod val="50000"/>
                </a:schemeClr>
              </a:solidFill>
            </a:endParaRPr>
          </a:p>
          <a:p>
            <a:pPr marL="457200" lvl="1" indent="0">
              <a:spcBef>
                <a:spcPts val="0"/>
              </a:spcBef>
              <a:buNone/>
            </a:pPr>
            <a:endParaRPr lang="de-DE" sz="1200"/>
          </a:p>
        </p:txBody>
      </p:sp>
      <p:pic>
        <p:nvPicPr>
          <p:cNvPr id="19"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71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99B38-94AE-4C94-B701-A11275A31CC1}"/>
              </a:ext>
            </a:extLst>
          </p:cNvPr>
          <p:cNvSpPr>
            <a:spLocks noGrp="1"/>
          </p:cNvSpPr>
          <p:nvPr>
            <p:ph type="title"/>
          </p:nvPr>
        </p:nvSpPr>
        <p:spPr>
          <a:xfrm>
            <a:off x="585216" y="365125"/>
            <a:ext cx="9902675" cy="1325563"/>
          </a:xfrm>
        </p:spPr>
        <p:txBody>
          <a:bodyPr>
            <a:normAutofit/>
          </a:bodyPr>
          <a:lstStyle/>
          <a:p>
            <a:r>
              <a:rPr lang="de-DE" sz="2800">
                <a:latin typeface="Ubuntu"/>
                <a:ea typeface="Source Sans Pro"/>
                <a:cs typeface="Poppins SemiBold"/>
              </a:rPr>
              <a:t>Unterstützung für Marktrecherchen</a:t>
            </a:r>
            <a:endParaRPr lang="de-DE" sz="2800"/>
          </a:p>
        </p:txBody>
      </p:sp>
      <p:pic>
        <p:nvPicPr>
          <p:cNvPr id="4" name="Grafik 5">
            <a:extLst>
              <a:ext uri="{FF2B5EF4-FFF2-40B4-BE49-F238E27FC236}">
                <a16:creationId xmlns:a16="http://schemas.microsoft.com/office/drawing/2014/main" id="{99E71DB3-4C14-464F-AAB0-569C2AE28D84}"/>
              </a:ext>
            </a:extLst>
          </p:cNvPr>
          <p:cNvPicPr>
            <a:picLocks noChangeAspect="1"/>
          </p:cNvPicPr>
          <p:nvPr/>
        </p:nvPicPr>
        <p:blipFill>
          <a:blip r:embed="rId2"/>
          <a:stretch>
            <a:fillRect/>
          </a:stretch>
        </p:blipFill>
        <p:spPr>
          <a:xfrm>
            <a:off x="7168376" y="665249"/>
            <a:ext cx="2743200" cy="732477"/>
          </a:xfrm>
          <a:prstGeom prst="rect">
            <a:avLst/>
          </a:prstGeom>
        </p:spPr>
      </p:pic>
      <p:sp>
        <p:nvSpPr>
          <p:cNvPr id="3" name="Rechteck 2"/>
          <p:cNvSpPr/>
          <p:nvPr/>
        </p:nvSpPr>
        <p:spPr>
          <a:xfrm>
            <a:off x="585216" y="1580606"/>
            <a:ext cx="822960" cy="75111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a:extLst>
              <a:ext uri="{FF2B5EF4-FFF2-40B4-BE49-F238E27FC236}">
                <a16:creationId xmlns:a16="http://schemas.microsoft.com/office/drawing/2014/main" id="{52DD528F-41C9-4BE1-9177-84D8DD3341E2}"/>
              </a:ext>
            </a:extLst>
          </p:cNvPr>
          <p:cNvSpPr>
            <a:spLocks noGrp="1"/>
          </p:cNvSpPr>
          <p:nvPr>
            <p:ph idx="1"/>
          </p:nvPr>
        </p:nvSpPr>
        <p:spPr>
          <a:xfrm>
            <a:off x="1642872" y="1729982"/>
            <a:ext cx="1520952" cy="495930"/>
          </a:xfrm>
        </p:spPr>
        <p:txBody>
          <a:bodyPr>
            <a:normAutofit/>
          </a:bodyPr>
          <a:lstStyle/>
          <a:p>
            <a:pPr marL="0" indent="0">
              <a:buNone/>
            </a:pPr>
            <a:r>
              <a:rPr lang="de-DE" sz="1800" b="1">
                <a:solidFill>
                  <a:schemeClr val="accent1">
                    <a:lumMod val="50000"/>
                  </a:schemeClr>
                </a:solidFill>
              </a:rPr>
              <a:t>Neuigkeiten</a:t>
            </a:r>
            <a:endParaRPr lang="de-DE" b="1">
              <a:solidFill>
                <a:schemeClr val="accent1">
                  <a:lumMod val="50000"/>
                </a:schemeClr>
              </a:solidFill>
            </a:endParaRPr>
          </a:p>
        </p:txBody>
      </p:sp>
      <p:pic>
        <p:nvPicPr>
          <p:cNvPr id="11" name="Grafik 10"/>
          <p:cNvPicPr>
            <a:picLocks noChangeAspect="1"/>
          </p:cNvPicPr>
          <p:nvPr/>
        </p:nvPicPr>
        <p:blipFill>
          <a:blip r:embed="rId3"/>
          <a:stretch>
            <a:fillRect/>
          </a:stretch>
        </p:blipFill>
        <p:spPr>
          <a:xfrm>
            <a:off x="585216" y="2436410"/>
            <a:ext cx="9902675" cy="1613132"/>
          </a:xfrm>
          <a:prstGeom prst="rect">
            <a:avLst/>
          </a:prstGeom>
        </p:spPr>
      </p:pic>
      <p:pic>
        <p:nvPicPr>
          <p:cNvPr id="12" name="Grafik 11"/>
          <p:cNvPicPr>
            <a:picLocks noChangeAspect="1"/>
          </p:cNvPicPr>
          <p:nvPr/>
        </p:nvPicPr>
        <p:blipFill rotWithShape="1">
          <a:blip r:embed="rId4"/>
          <a:srcRect b="21796"/>
          <a:stretch/>
        </p:blipFill>
        <p:spPr>
          <a:xfrm>
            <a:off x="585216" y="4229976"/>
            <a:ext cx="6654222" cy="1889345"/>
          </a:xfrm>
          <a:prstGeom prst="rect">
            <a:avLst/>
          </a:prstGeom>
        </p:spPr>
      </p:pic>
      <p:pic>
        <p:nvPicPr>
          <p:cNvPr id="15" name="Graphic 70">
            <a:extLst>
              <a:ext uri="{FF2B5EF4-FFF2-40B4-BE49-F238E27FC236}">
                <a16:creationId xmlns:a16="http://schemas.microsoft.com/office/drawing/2014/main" id="{36731657-A2AC-499A-98E8-BF39403AE7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622" y="1711587"/>
            <a:ext cx="468148" cy="532720"/>
          </a:xfrm>
          <a:prstGeom prst="rect">
            <a:avLst/>
          </a:prstGeom>
        </p:spPr>
      </p:pic>
      <p:sp>
        <p:nvSpPr>
          <p:cNvPr id="16" name="Inhaltsplatzhalter 2">
            <a:extLst>
              <a:ext uri="{FF2B5EF4-FFF2-40B4-BE49-F238E27FC236}">
                <a16:creationId xmlns:a16="http://schemas.microsoft.com/office/drawing/2014/main" id="{52DD528F-41C9-4BE1-9177-84D8DD3341E2}"/>
              </a:ext>
            </a:extLst>
          </p:cNvPr>
          <p:cNvSpPr txBox="1">
            <a:spLocks/>
          </p:cNvSpPr>
          <p:nvPr/>
        </p:nvSpPr>
        <p:spPr>
          <a:xfrm>
            <a:off x="5376672" y="4216565"/>
            <a:ext cx="5111219" cy="1754467"/>
          </a:xfrm>
          <a:prstGeom prst="rect">
            <a:avLst/>
          </a:prstGeom>
          <a:solidFill>
            <a:schemeClr val="accent1">
              <a:lumMod val="20000"/>
              <a:lumOff val="80000"/>
            </a:schemeClr>
          </a:solidFill>
          <a:ln>
            <a:solidFill>
              <a:schemeClr val="accent1"/>
            </a:solidFill>
          </a:ln>
        </p:spPr>
        <p:txBody>
          <a:bodyPr vert="horz" lIns="9000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Source Serif Pro" panose="02040603050405020204" pitchFamily="18" charset="0"/>
                <a:ea typeface="Source Serif Pro" panose="0204060305040502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e-DE" sz="1200"/>
              <a:t>Weitere in den Bereichen </a:t>
            </a:r>
          </a:p>
          <a:p>
            <a:pPr>
              <a:lnSpc>
                <a:spcPct val="100000"/>
              </a:lnSpc>
              <a:spcBef>
                <a:spcPts val="0"/>
              </a:spcBef>
            </a:pPr>
            <a:r>
              <a:rPr lang="de-DE" sz="1200"/>
              <a:t>Butanols</a:t>
            </a:r>
          </a:p>
          <a:p>
            <a:pPr>
              <a:lnSpc>
                <a:spcPct val="100000"/>
              </a:lnSpc>
              <a:spcBef>
                <a:spcPts val="0"/>
              </a:spcBef>
            </a:pPr>
            <a:r>
              <a:rPr lang="de-DE" sz="1200" err="1"/>
              <a:t>Cellulosic</a:t>
            </a:r>
            <a:r>
              <a:rPr lang="de-DE" sz="1200"/>
              <a:t> </a:t>
            </a:r>
            <a:r>
              <a:rPr lang="de-DE" sz="1200" err="1"/>
              <a:t>Fibres</a:t>
            </a:r>
            <a:r>
              <a:rPr lang="de-DE" sz="1200"/>
              <a:t> &amp; </a:t>
            </a:r>
            <a:r>
              <a:rPr lang="de-DE" sz="1200" err="1"/>
              <a:t>Rwsins</a:t>
            </a:r>
            <a:endParaRPr lang="de-DE" sz="1200"/>
          </a:p>
          <a:p>
            <a:pPr>
              <a:lnSpc>
                <a:spcPct val="100000"/>
              </a:lnSpc>
              <a:spcBef>
                <a:spcPts val="0"/>
              </a:spcBef>
            </a:pPr>
            <a:r>
              <a:rPr lang="de-DE" sz="1200"/>
              <a:t>ECH &amp; Epoxides</a:t>
            </a:r>
          </a:p>
          <a:p>
            <a:pPr>
              <a:lnSpc>
                <a:spcPct val="100000"/>
              </a:lnSpc>
              <a:spcBef>
                <a:spcPts val="0"/>
              </a:spcBef>
            </a:pPr>
            <a:r>
              <a:rPr lang="de-DE" sz="1200"/>
              <a:t>Ethanol, </a:t>
            </a:r>
            <a:r>
              <a:rPr lang="de-DE" sz="1200" err="1"/>
              <a:t>Ethylene</a:t>
            </a:r>
            <a:r>
              <a:rPr lang="de-DE" sz="1200"/>
              <a:t> &amp; Derivatives</a:t>
            </a:r>
          </a:p>
          <a:p>
            <a:pPr>
              <a:lnSpc>
                <a:spcPct val="100000"/>
              </a:lnSpc>
              <a:spcBef>
                <a:spcPts val="0"/>
              </a:spcBef>
            </a:pPr>
            <a:r>
              <a:rPr lang="de-DE" sz="1200"/>
              <a:t>Methanol &amp; Hydrogen</a:t>
            </a:r>
          </a:p>
          <a:p>
            <a:pPr>
              <a:lnSpc>
                <a:spcPct val="100000"/>
              </a:lnSpc>
              <a:spcBef>
                <a:spcPts val="0"/>
              </a:spcBef>
            </a:pPr>
            <a:r>
              <a:rPr lang="de-DE" sz="1200" err="1"/>
              <a:t>Monoethylene</a:t>
            </a:r>
            <a:r>
              <a:rPr lang="de-DE" sz="1200"/>
              <a:t> </a:t>
            </a:r>
            <a:r>
              <a:rPr lang="de-DE" sz="1200" err="1"/>
              <a:t>Glycol</a:t>
            </a:r>
            <a:endParaRPr lang="de-DE" sz="1200"/>
          </a:p>
          <a:p>
            <a:pPr>
              <a:lnSpc>
                <a:spcPct val="100000"/>
              </a:lnSpc>
              <a:spcBef>
                <a:spcPts val="0"/>
              </a:spcBef>
            </a:pPr>
            <a:r>
              <a:rPr lang="de-DE" sz="1200" err="1"/>
              <a:t>Oleochemicals</a:t>
            </a:r>
            <a:r>
              <a:rPr lang="de-DE" sz="1200"/>
              <a:t> &amp; </a:t>
            </a:r>
            <a:r>
              <a:rPr lang="de-DE" sz="1200" err="1"/>
              <a:t>Surfactants</a:t>
            </a:r>
            <a:endParaRPr lang="de-DE" sz="1200"/>
          </a:p>
          <a:p>
            <a:pPr>
              <a:lnSpc>
                <a:spcPct val="100000"/>
              </a:lnSpc>
              <a:spcBef>
                <a:spcPts val="0"/>
              </a:spcBef>
            </a:pPr>
            <a:r>
              <a:rPr lang="de-DE" sz="1200"/>
              <a:t>PET, </a:t>
            </a:r>
            <a:r>
              <a:rPr lang="de-DE" sz="1200" err="1"/>
              <a:t>Aromatics</a:t>
            </a:r>
            <a:r>
              <a:rPr lang="de-DE" sz="1200"/>
              <a:t> </a:t>
            </a:r>
            <a:r>
              <a:rPr lang="de-DE" sz="1200" err="1"/>
              <a:t>and</a:t>
            </a:r>
            <a:r>
              <a:rPr lang="de-DE" sz="1200"/>
              <a:t> </a:t>
            </a:r>
            <a:r>
              <a:rPr lang="de-DE" sz="1200" err="1"/>
              <a:t>Furanics</a:t>
            </a:r>
            <a:endParaRPr lang="de-DE" sz="1200"/>
          </a:p>
          <a:p>
            <a:pPr>
              <a:lnSpc>
                <a:spcPct val="100000"/>
              </a:lnSpc>
              <a:spcBef>
                <a:spcPts val="0"/>
              </a:spcBef>
            </a:pPr>
            <a:endParaRPr lang="de-DE" sz="1200"/>
          </a:p>
        </p:txBody>
      </p:sp>
      <p:sp>
        <p:nvSpPr>
          <p:cNvPr id="13" name="Rechteck 12"/>
          <p:cNvSpPr/>
          <p:nvPr/>
        </p:nvSpPr>
        <p:spPr>
          <a:xfrm>
            <a:off x="8020781" y="4389818"/>
            <a:ext cx="3051110" cy="1569660"/>
          </a:xfrm>
          <a:prstGeom prst="rect">
            <a:avLst/>
          </a:prstGeom>
          <a:noFill/>
          <a:ln>
            <a:noFill/>
          </a:ln>
        </p:spPr>
        <p:txBody>
          <a:bodyPr vert="horz" lIns="90000" tIns="45720" rIns="91440" bIns="45720" rtlCol="0">
            <a:noAutofit/>
          </a:bodyPr>
          <a:lstStyle/>
          <a:p>
            <a:pPr marL="171450" indent="-171450">
              <a:buFont typeface="Arial" panose="020B0604020202020204" pitchFamily="34" charset="0"/>
              <a:buChar char="•"/>
            </a:pPr>
            <a:r>
              <a:rPr lang="de-DE" sz="1200" err="1">
                <a:latin typeface="Source Serif Pro" panose="02040603050405020204" pitchFamily="18" charset="0"/>
                <a:ea typeface="Source Serif Pro" panose="02040603050405020204" pitchFamily="18" charset="0"/>
                <a:cs typeface="Arial" panose="020B0604020202020204" pitchFamily="34" charset="0"/>
              </a:rPr>
              <a:t>Pine</a:t>
            </a:r>
            <a:r>
              <a:rPr lang="de-DE" sz="1200">
                <a:latin typeface="Source Serif Pro" panose="02040603050405020204" pitchFamily="18" charset="0"/>
                <a:ea typeface="Source Serif Pro" panose="02040603050405020204" pitchFamily="18" charset="0"/>
                <a:cs typeface="Arial" panose="020B0604020202020204" pitchFamily="34" charset="0"/>
              </a:rPr>
              <a:t> Chemicals</a:t>
            </a:r>
          </a:p>
          <a:p>
            <a:pPr marL="171450" indent="-171450">
              <a:buFont typeface="Arial" panose="020B0604020202020204" pitchFamily="34" charset="0"/>
              <a:buChar char="•"/>
            </a:pPr>
            <a:r>
              <a:rPr lang="de-DE" sz="1200">
                <a:latin typeface="Source Serif Pro" panose="02040603050405020204" pitchFamily="18" charset="0"/>
                <a:ea typeface="Source Serif Pro" panose="02040603050405020204" pitchFamily="18" charset="0"/>
                <a:cs typeface="Arial" panose="020B0604020202020204" pitchFamily="34" charset="0"/>
              </a:rPr>
              <a:t>Polyamides &amp; Intermediates</a:t>
            </a:r>
          </a:p>
          <a:p>
            <a:pPr marL="171450" indent="-171450">
              <a:buFont typeface="Arial" panose="020B0604020202020204" pitchFamily="34" charset="0"/>
              <a:buChar char="•"/>
            </a:pPr>
            <a:r>
              <a:rPr lang="de-DE" sz="1200">
                <a:latin typeface="Source Serif Pro" panose="02040603050405020204" pitchFamily="18" charset="0"/>
                <a:ea typeface="Source Serif Pro" panose="02040603050405020204" pitchFamily="18" charset="0"/>
                <a:cs typeface="Arial" panose="020B0604020202020204" pitchFamily="34" charset="0"/>
              </a:rPr>
              <a:t>PLA </a:t>
            </a:r>
            <a:r>
              <a:rPr lang="de-DE" sz="1200" err="1">
                <a:latin typeface="Source Serif Pro" panose="02040603050405020204" pitchFamily="18" charset="0"/>
                <a:ea typeface="Source Serif Pro" panose="02040603050405020204" pitchFamily="18" charset="0"/>
                <a:cs typeface="Arial" panose="020B0604020202020204" pitchFamily="34" charset="0"/>
              </a:rPr>
              <a:t>and</a:t>
            </a:r>
            <a:r>
              <a:rPr lang="de-DE" sz="1200">
                <a:latin typeface="Source Serif Pro" panose="02040603050405020204" pitchFamily="18" charset="0"/>
                <a:ea typeface="Source Serif Pro" panose="02040603050405020204" pitchFamily="18" charset="0"/>
                <a:cs typeface="Arial" panose="020B0604020202020204" pitchFamily="34" charset="0"/>
              </a:rPr>
              <a:t> PHA</a:t>
            </a:r>
          </a:p>
          <a:p>
            <a:pPr marL="171450" indent="-171450">
              <a:buFont typeface="Arial" panose="020B0604020202020204" pitchFamily="34" charset="0"/>
              <a:buChar char="•"/>
            </a:pPr>
            <a:r>
              <a:rPr lang="de-DE" sz="1200">
                <a:latin typeface="Source Serif Pro" panose="02040603050405020204" pitchFamily="18" charset="0"/>
                <a:ea typeface="Source Serif Pro" panose="02040603050405020204" pitchFamily="18" charset="0"/>
                <a:cs typeface="Arial" panose="020B0604020202020204" pitchFamily="34" charset="0"/>
              </a:rPr>
              <a:t>Polyolefins</a:t>
            </a:r>
          </a:p>
          <a:p>
            <a:pPr marL="171450" indent="-171450">
              <a:buFont typeface="Arial" panose="020B0604020202020204" pitchFamily="34" charset="0"/>
              <a:buChar char="•"/>
            </a:pPr>
            <a:r>
              <a:rPr lang="de-DE" sz="1200" err="1">
                <a:latin typeface="Source Serif Pro" panose="02040603050405020204" pitchFamily="18" charset="0"/>
                <a:ea typeface="Source Serif Pro" panose="02040603050405020204" pitchFamily="18" charset="0"/>
                <a:cs typeface="Arial" panose="020B0604020202020204" pitchFamily="34" charset="0"/>
              </a:rPr>
              <a:t>Polyols</a:t>
            </a:r>
            <a:r>
              <a:rPr lang="de-DE" sz="1200">
                <a:latin typeface="Source Serif Pro" panose="02040603050405020204" pitchFamily="18" charset="0"/>
                <a:ea typeface="Source Serif Pro" panose="02040603050405020204" pitchFamily="18" charset="0"/>
                <a:cs typeface="Arial" panose="020B0604020202020204" pitchFamily="34" charset="0"/>
              </a:rPr>
              <a:t> &amp; </a:t>
            </a:r>
            <a:r>
              <a:rPr lang="de-DE" sz="1200" err="1">
                <a:latin typeface="Source Serif Pro" panose="02040603050405020204" pitchFamily="18" charset="0"/>
                <a:ea typeface="Source Serif Pro" panose="02040603050405020204" pitchFamily="18" charset="0"/>
                <a:cs typeface="Arial" panose="020B0604020202020204" pitchFamily="34" charset="0"/>
              </a:rPr>
              <a:t>Polyurethanes</a:t>
            </a:r>
            <a:endParaRPr lang="de-DE" sz="1200">
              <a:latin typeface="Source Serif Pro" panose="02040603050405020204" pitchFamily="18" charset="0"/>
              <a:ea typeface="Source Serif Pro" panose="02040603050405020204" pitchFamily="18" charset="0"/>
              <a:cs typeface="Arial" panose="020B0604020202020204" pitchFamily="34" charset="0"/>
            </a:endParaRPr>
          </a:p>
          <a:p>
            <a:pPr marL="171450" indent="-171450">
              <a:buFont typeface="Arial" panose="020B0604020202020204" pitchFamily="34" charset="0"/>
              <a:buChar char="•"/>
            </a:pPr>
            <a:r>
              <a:rPr lang="de-DE" sz="1200" err="1">
                <a:latin typeface="Source Serif Pro" panose="02040603050405020204" pitchFamily="18" charset="0"/>
                <a:ea typeface="Source Serif Pro" panose="02040603050405020204" pitchFamily="18" charset="0"/>
                <a:cs typeface="Arial" panose="020B0604020202020204" pitchFamily="34" charset="0"/>
              </a:rPr>
              <a:t>Renewable</a:t>
            </a:r>
            <a:r>
              <a:rPr lang="de-DE" sz="1200">
                <a:latin typeface="Source Serif Pro" panose="02040603050405020204" pitchFamily="18" charset="0"/>
                <a:ea typeface="Source Serif Pro" panose="02040603050405020204" pitchFamily="18" charset="0"/>
                <a:cs typeface="Arial" panose="020B0604020202020204" pitchFamily="34" charset="0"/>
              </a:rPr>
              <a:t> </a:t>
            </a:r>
            <a:r>
              <a:rPr lang="de-DE" sz="1200" err="1">
                <a:latin typeface="Source Serif Pro" panose="02040603050405020204" pitchFamily="18" charset="0"/>
                <a:ea typeface="Source Serif Pro" panose="02040603050405020204" pitchFamily="18" charset="0"/>
                <a:cs typeface="Arial" panose="020B0604020202020204" pitchFamily="34" charset="0"/>
              </a:rPr>
              <a:t>diesel</a:t>
            </a:r>
            <a:r>
              <a:rPr lang="de-DE" sz="1200">
                <a:latin typeface="Source Serif Pro" panose="02040603050405020204" pitchFamily="18" charset="0"/>
                <a:ea typeface="Source Serif Pro" panose="02040603050405020204" pitchFamily="18" charset="0"/>
                <a:cs typeface="Arial" panose="020B0604020202020204" pitchFamily="34" charset="0"/>
              </a:rPr>
              <a:t> &amp; </a:t>
            </a:r>
            <a:r>
              <a:rPr lang="de-DE" sz="1200" err="1">
                <a:latin typeface="Source Serif Pro" panose="02040603050405020204" pitchFamily="18" charset="0"/>
                <a:ea typeface="Source Serif Pro" panose="02040603050405020204" pitchFamily="18" charset="0"/>
                <a:cs typeface="Arial" panose="020B0604020202020204" pitchFamily="34" charset="0"/>
              </a:rPr>
              <a:t>co-products</a:t>
            </a:r>
            <a:endParaRPr lang="de-DE" sz="1200">
              <a:latin typeface="Source Serif Pro" panose="02040603050405020204" pitchFamily="18" charset="0"/>
              <a:ea typeface="Source Serif Pro" panose="02040603050405020204" pitchFamily="18" charset="0"/>
              <a:cs typeface="Arial" panose="020B0604020202020204" pitchFamily="34" charset="0"/>
            </a:endParaRPr>
          </a:p>
          <a:p>
            <a:pPr marL="171450" indent="-171450">
              <a:buFont typeface="Arial" panose="020B0604020202020204" pitchFamily="34" charset="0"/>
              <a:buChar char="•"/>
            </a:pPr>
            <a:r>
              <a:rPr lang="de-DE" sz="1200" err="1">
                <a:latin typeface="Source Serif Pro" panose="02040603050405020204" pitchFamily="18" charset="0"/>
                <a:ea typeface="Source Serif Pro" panose="02040603050405020204" pitchFamily="18" charset="0"/>
                <a:cs typeface="Arial" panose="020B0604020202020204" pitchFamily="34" charset="0"/>
              </a:rPr>
              <a:t>Succinic</a:t>
            </a:r>
            <a:r>
              <a:rPr lang="de-DE" sz="1200">
                <a:latin typeface="Source Serif Pro" panose="02040603050405020204" pitchFamily="18" charset="0"/>
                <a:ea typeface="Source Serif Pro" panose="02040603050405020204" pitchFamily="18" charset="0"/>
                <a:cs typeface="Arial" panose="020B0604020202020204" pitchFamily="34" charset="0"/>
              </a:rPr>
              <a:t> </a:t>
            </a:r>
            <a:r>
              <a:rPr lang="de-DE" sz="1200" err="1">
                <a:latin typeface="Source Serif Pro" panose="02040603050405020204" pitchFamily="18" charset="0"/>
                <a:ea typeface="Source Serif Pro" panose="02040603050405020204" pitchFamily="18" charset="0"/>
                <a:cs typeface="Arial" panose="020B0604020202020204" pitchFamily="34" charset="0"/>
              </a:rPr>
              <a:t>acid</a:t>
            </a:r>
            <a:endParaRPr lang="de-DE" sz="1200">
              <a:latin typeface="Source Serif Pro" panose="02040603050405020204" pitchFamily="18" charset="0"/>
              <a:ea typeface="Source Serif Pro" panose="02040603050405020204" pitchFamily="18" charset="0"/>
              <a:cs typeface="Arial" panose="020B0604020202020204" pitchFamily="34" charset="0"/>
            </a:endParaRPr>
          </a:p>
        </p:txBody>
      </p:sp>
      <p:pic>
        <p:nvPicPr>
          <p:cNvPr id="17"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271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a:bodyPr>
          <a:lstStyle/>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Kurze Vorstellung aller Teilnehmer</a:t>
            </a:r>
          </a:p>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a:effectLst/>
                <a:latin typeface="Calibri" panose="020F0502020204030204" pitchFamily="34" charset="0"/>
                <a:ea typeface="Times New Roman" panose="02020603050405020304" pitchFamily="18" charset="0"/>
              </a:rPr>
              <a:t>Inhalte! – Struktur und Inhalte der DG-Treffen</a:t>
            </a:r>
          </a:p>
          <a:p>
            <a:pPr marL="342900" lvl="0" indent="-342900">
              <a:buFont typeface="Symbol" panose="05050102010706020507" pitchFamily="18" charset="2"/>
              <a:buChar char=""/>
            </a:pPr>
            <a:r>
              <a:rPr lang="de-DE" sz="1800">
                <a:latin typeface="Calibri" panose="020F0502020204030204" pitchFamily="34" charset="0"/>
                <a:ea typeface="Calibri" panose="020F0502020204030204" pitchFamily="34" charset="0"/>
              </a:rPr>
              <a:t>Vorstellung neuer Teilnehmer</a:t>
            </a:r>
            <a:endParaRPr lang="de-DE" sz="180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b="1" err="1">
                <a:latin typeface="Calibri"/>
                <a:ea typeface="Times New Roman" panose="02020603050405020304" pitchFamily="18" charset="0"/>
                <a:cs typeface="Calibri"/>
              </a:rPr>
              <a:t>Wrap</a:t>
            </a:r>
            <a:r>
              <a:rPr lang="de-DE" sz="1800" b="1">
                <a:latin typeface="Calibri"/>
                <a:ea typeface="Times New Roman" panose="02020603050405020304" pitchFamily="18" charset="0"/>
                <a:cs typeface="Calibri"/>
              </a:rPr>
              <a:t> </a:t>
            </a:r>
            <a:r>
              <a:rPr lang="de-DE" sz="1800" b="1" err="1">
                <a:latin typeface="Calibri"/>
                <a:ea typeface="Times New Roman" panose="02020603050405020304" pitchFamily="18" charset="0"/>
                <a:cs typeface="Calibri"/>
              </a:rPr>
              <a:t>up</a:t>
            </a:r>
            <a:endParaRPr lang="de-DE" sz="1800" b="1">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504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latin typeface="Ubuntu"/>
                <a:ea typeface="Source Sans Pro"/>
                <a:cs typeface="Poppins SemiBold"/>
              </a:rPr>
              <a:t>Back </a:t>
            </a:r>
            <a:r>
              <a:rPr lang="de-DE" err="1">
                <a:latin typeface="Ubuntu"/>
                <a:ea typeface="Source Sans Pro"/>
                <a:cs typeface="Poppins SemiBold"/>
              </a:rPr>
              <a:t>up</a:t>
            </a:r>
            <a:endParaRPr lang="de-DE" err="1"/>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a:extLst>
              <a:ext uri="{FF2B5EF4-FFF2-40B4-BE49-F238E27FC236}">
                <a16:creationId xmlns:a16="http://schemas.microsoft.com/office/drawing/2014/main" id="{3410DE2C-88D1-4E7D-A43B-A621EA8FBF9D}"/>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25617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normAutofit/>
          </a:bodyPr>
          <a:lstStyle/>
          <a:p>
            <a:r>
              <a:rPr lang="de-DE" sz="2800">
                <a:latin typeface="Ubuntu"/>
                <a:ea typeface="Source Sans Pro"/>
                <a:cs typeface="Poppins SemiBold"/>
              </a:rPr>
              <a:t>Teilnehmer</a:t>
            </a:r>
            <a:endParaRPr lang="de-DE" sz="2800"/>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elle 7">
            <a:extLst>
              <a:ext uri="{FF2B5EF4-FFF2-40B4-BE49-F238E27FC236}">
                <a16:creationId xmlns:a16="http://schemas.microsoft.com/office/drawing/2014/main" id="{495DAB36-EE8D-456C-B83A-97C996B058B3}"/>
              </a:ext>
            </a:extLst>
          </p:cNvPr>
          <p:cNvGraphicFramePr>
            <a:graphicFrameLocks noGrp="1"/>
          </p:cNvGraphicFramePr>
          <p:nvPr>
            <p:extLst>
              <p:ext uri="{D42A27DB-BD31-4B8C-83A1-F6EECF244321}">
                <p14:modId xmlns:p14="http://schemas.microsoft.com/office/powerpoint/2010/main" val="1936443968"/>
              </p:ext>
            </p:extLst>
          </p:nvPr>
        </p:nvGraphicFramePr>
        <p:xfrm>
          <a:off x="1006230" y="1240692"/>
          <a:ext cx="6261202" cy="5198745"/>
        </p:xfrm>
        <a:graphic>
          <a:graphicData uri="http://schemas.openxmlformats.org/drawingml/2006/table">
            <a:tbl>
              <a:tblPr firstRow="1" bandRow="1">
                <a:tableStyleId>{5C22544A-7EE6-4342-B048-85BDC9FD1C3A}</a:tableStyleId>
              </a:tblPr>
              <a:tblGrid>
                <a:gridCol w="2620639">
                  <a:extLst>
                    <a:ext uri="{9D8B030D-6E8A-4147-A177-3AD203B41FA5}">
                      <a16:colId xmlns:a16="http://schemas.microsoft.com/office/drawing/2014/main" val="2646259592"/>
                    </a:ext>
                  </a:extLst>
                </a:gridCol>
                <a:gridCol w="3640563">
                  <a:extLst>
                    <a:ext uri="{9D8B030D-6E8A-4147-A177-3AD203B41FA5}">
                      <a16:colId xmlns:a16="http://schemas.microsoft.com/office/drawing/2014/main" val="2064676557"/>
                    </a:ext>
                  </a:extLst>
                </a:gridCol>
              </a:tblGrid>
              <a:tr h="185953">
                <a:tc>
                  <a:txBody>
                    <a:bodyPr/>
                    <a:lstStyle/>
                    <a:p>
                      <a:pPr algn="ctr" fontAlgn="ctr"/>
                      <a:r>
                        <a:rPr lang="de-DE" sz="1050">
                          <a:effectLst/>
                        </a:rPr>
                        <a:t>Name</a:t>
                      </a:r>
                      <a:endParaRPr lang="de-DE" sz="1050">
                        <a:effectLst/>
                        <a:latin typeface="Roboto"/>
                      </a:endParaRPr>
                    </a:p>
                  </a:txBody>
                  <a:tcPr marL="9525" marR="9525" marT="9525" anchor="ctr"/>
                </a:tc>
                <a:tc>
                  <a:txBody>
                    <a:bodyPr/>
                    <a:lstStyle/>
                    <a:p>
                      <a:pPr algn="ctr" fontAlgn="ctr"/>
                      <a:r>
                        <a:rPr lang="de-DE" sz="1050">
                          <a:effectLst/>
                        </a:rPr>
                        <a:t>E-Mail</a:t>
                      </a:r>
                      <a:endParaRPr lang="de-DE" sz="1050">
                        <a:effectLst/>
                        <a:latin typeface="Roboto"/>
                      </a:endParaRPr>
                    </a:p>
                  </a:txBody>
                  <a:tcPr marL="9525" marR="9525" marT="9525" anchor="ctr"/>
                </a:tc>
                <a:extLst>
                  <a:ext uri="{0D108BD9-81ED-4DB2-BD59-A6C34878D82A}">
                    <a16:rowId xmlns:a16="http://schemas.microsoft.com/office/drawing/2014/main" val="4024403202"/>
                  </a:ext>
                </a:extLst>
              </a:tr>
              <a:tr h="177501">
                <a:tc>
                  <a:txBody>
                    <a:bodyPr/>
                    <a:lstStyle/>
                    <a:p>
                      <a:pPr fontAlgn="b"/>
                      <a:r>
                        <a:rPr lang="de-DE" sz="1000">
                          <a:effectLst/>
                        </a:rPr>
                        <a:t>Alexander Janz</a:t>
                      </a:r>
                      <a:endParaRPr lang="de-DE" sz="1000">
                        <a:effectLst/>
                        <a:latin typeface="Roboto"/>
                      </a:endParaRPr>
                    </a:p>
                  </a:txBody>
                  <a:tcPr marL="9525" marR="9525" marT="9525" anchor="b"/>
                </a:tc>
                <a:tc>
                  <a:txBody>
                    <a:bodyPr/>
                    <a:lstStyle/>
                    <a:p>
                      <a:pPr fontAlgn="b"/>
                      <a:r>
                        <a:rPr lang="de-DE" sz="1000">
                          <a:effectLst/>
                        </a:rPr>
                        <a:t>alexander.janz@creative-quantum.eu</a:t>
                      </a:r>
                      <a:endParaRPr lang="de-DE" sz="1000">
                        <a:effectLst/>
                        <a:latin typeface="Roboto"/>
                      </a:endParaRPr>
                    </a:p>
                  </a:txBody>
                  <a:tcPr marL="9525" marR="9525" marT="9525" anchor="b"/>
                </a:tc>
                <a:extLst>
                  <a:ext uri="{0D108BD9-81ED-4DB2-BD59-A6C34878D82A}">
                    <a16:rowId xmlns:a16="http://schemas.microsoft.com/office/drawing/2014/main" val="3012075461"/>
                  </a:ext>
                </a:extLst>
              </a:tr>
              <a:tr h="185953">
                <a:tc>
                  <a:txBody>
                    <a:bodyPr/>
                    <a:lstStyle/>
                    <a:p>
                      <a:pPr fontAlgn="b"/>
                      <a:r>
                        <a:rPr lang="de-DE" sz="1000">
                          <a:effectLst/>
                        </a:rPr>
                        <a:t>Axel </a:t>
                      </a:r>
                      <a:r>
                        <a:rPr lang="de-DE" sz="1000" err="1">
                          <a:effectLst/>
                        </a:rPr>
                        <a:t>Wähling</a:t>
                      </a:r>
                      <a:endParaRPr lang="de-DE" sz="1000">
                        <a:effectLst/>
                        <a:latin typeface="Roboto"/>
                      </a:endParaRPr>
                    </a:p>
                  </a:txBody>
                  <a:tcPr marL="9525" marR="9525" marT="9525" anchor="b"/>
                </a:tc>
                <a:tc>
                  <a:txBody>
                    <a:bodyPr/>
                    <a:lstStyle/>
                    <a:p>
                      <a:pPr fontAlgn="b"/>
                      <a:r>
                        <a:rPr lang="de-DE" sz="1000">
                          <a:effectLst/>
                        </a:rPr>
                        <a:t>nig.magdeburg@t-online.de</a:t>
                      </a:r>
                      <a:endParaRPr lang="de-DE" sz="1000">
                        <a:solidFill>
                          <a:srgbClr val="323130"/>
                        </a:solidFill>
                        <a:effectLst/>
                        <a:latin typeface="Roboto"/>
                      </a:endParaRPr>
                    </a:p>
                  </a:txBody>
                  <a:tcPr marL="9525" marR="9525" marT="9525" anchor="b"/>
                </a:tc>
                <a:extLst>
                  <a:ext uri="{0D108BD9-81ED-4DB2-BD59-A6C34878D82A}">
                    <a16:rowId xmlns:a16="http://schemas.microsoft.com/office/drawing/2014/main" val="960207282"/>
                  </a:ext>
                </a:extLst>
              </a:tr>
              <a:tr h="185953">
                <a:tc>
                  <a:txBody>
                    <a:bodyPr/>
                    <a:lstStyle/>
                    <a:p>
                      <a:pPr fontAlgn="b"/>
                      <a:r>
                        <a:rPr lang="de-DE" sz="1000">
                          <a:effectLst/>
                        </a:rPr>
                        <a:t>Bernhard Schipper</a:t>
                      </a:r>
                      <a:endParaRPr lang="de-DE" sz="1000">
                        <a:effectLst/>
                        <a:latin typeface="Roboto"/>
                      </a:endParaRPr>
                    </a:p>
                  </a:txBody>
                  <a:tcPr marL="9525" marR="9525" marT="9525" anchor="b"/>
                </a:tc>
                <a:tc>
                  <a:txBody>
                    <a:bodyPr/>
                    <a:lstStyle/>
                    <a:p>
                      <a:pPr fontAlgn="b"/>
                      <a:r>
                        <a:rPr lang="de-DE" sz="1000">
                          <a:effectLst/>
                        </a:rPr>
                        <a:t>bernhard.schipper@scobytec.com</a:t>
                      </a:r>
                      <a:endParaRPr lang="de-DE" sz="1000">
                        <a:effectLst/>
                        <a:latin typeface="Roboto"/>
                      </a:endParaRPr>
                    </a:p>
                  </a:txBody>
                  <a:tcPr marL="9525" marR="9525" marT="9525" anchor="b"/>
                </a:tc>
                <a:extLst>
                  <a:ext uri="{0D108BD9-81ED-4DB2-BD59-A6C34878D82A}">
                    <a16:rowId xmlns:a16="http://schemas.microsoft.com/office/drawing/2014/main" val="3628415545"/>
                  </a:ext>
                </a:extLst>
              </a:tr>
              <a:tr h="177501">
                <a:tc>
                  <a:txBody>
                    <a:bodyPr/>
                    <a:lstStyle/>
                    <a:p>
                      <a:pPr fontAlgn="b"/>
                      <a:r>
                        <a:rPr lang="de-DE" sz="1000">
                          <a:effectLst/>
                        </a:rPr>
                        <a:t>Carolin Wendel</a:t>
                      </a:r>
                      <a:endParaRPr lang="de-DE" sz="1000">
                        <a:effectLst/>
                        <a:latin typeface="Roboto"/>
                      </a:endParaRPr>
                    </a:p>
                  </a:txBody>
                  <a:tcPr marL="9525" marR="9525" marT="9525" anchor="b"/>
                </a:tc>
                <a:tc>
                  <a:txBody>
                    <a:bodyPr/>
                    <a:lstStyle/>
                    <a:p>
                      <a:pPr fontAlgn="b"/>
                      <a:r>
                        <a:rPr lang="de-DE" sz="1000">
                          <a:effectLst/>
                        </a:rPr>
                        <a:t>carolin.wendel@scobytec.com</a:t>
                      </a:r>
                      <a:endParaRPr lang="de-DE" sz="1000">
                        <a:effectLst/>
                        <a:latin typeface="Roboto"/>
                      </a:endParaRPr>
                    </a:p>
                  </a:txBody>
                  <a:tcPr marL="9525" marR="9525" marT="9525" anchor="b"/>
                </a:tc>
                <a:extLst>
                  <a:ext uri="{0D108BD9-81ED-4DB2-BD59-A6C34878D82A}">
                    <a16:rowId xmlns:a16="http://schemas.microsoft.com/office/drawing/2014/main" val="3696573395"/>
                  </a:ext>
                </a:extLst>
              </a:tr>
              <a:tr h="185953">
                <a:tc>
                  <a:txBody>
                    <a:bodyPr/>
                    <a:lstStyle/>
                    <a:p>
                      <a:pPr fontAlgn="b"/>
                      <a:r>
                        <a:rPr lang="de-DE" sz="1000">
                          <a:effectLst/>
                        </a:rPr>
                        <a:t>Dr. Christine Rasche</a:t>
                      </a:r>
                      <a:endParaRPr lang="de-DE" sz="1000">
                        <a:effectLst/>
                        <a:latin typeface="Roboto"/>
                      </a:endParaRPr>
                    </a:p>
                  </a:txBody>
                  <a:tcPr marL="9525" marR="9525" marT="9525" anchor="b"/>
                </a:tc>
                <a:tc>
                  <a:txBody>
                    <a:bodyPr/>
                    <a:lstStyle/>
                    <a:p>
                      <a:pPr fontAlgn="b"/>
                      <a:r>
                        <a:rPr lang="de-DE" sz="1000">
                          <a:effectLst/>
                        </a:rPr>
                        <a:t>christine.rasche@igb.fraunhofer.de</a:t>
                      </a:r>
                      <a:endParaRPr lang="de-DE" sz="1000">
                        <a:effectLst/>
                        <a:latin typeface="Roboto"/>
                      </a:endParaRPr>
                    </a:p>
                  </a:txBody>
                  <a:tcPr marL="9525" marR="9525" marT="9525" anchor="b"/>
                </a:tc>
                <a:extLst>
                  <a:ext uri="{0D108BD9-81ED-4DB2-BD59-A6C34878D82A}">
                    <a16:rowId xmlns:a16="http://schemas.microsoft.com/office/drawing/2014/main" val="3135962790"/>
                  </a:ext>
                </a:extLst>
              </a:tr>
              <a:tr h="177501">
                <a:tc>
                  <a:txBody>
                    <a:bodyPr/>
                    <a:lstStyle/>
                    <a:p>
                      <a:pPr fontAlgn="b"/>
                      <a:r>
                        <a:rPr lang="de-DE" sz="1000">
                          <a:effectLst/>
                        </a:rPr>
                        <a:t>Dr. Heike </a:t>
                      </a:r>
                      <a:r>
                        <a:rPr lang="de-DE" sz="1000" err="1">
                          <a:effectLst/>
                        </a:rPr>
                        <a:t>Sträuber</a:t>
                      </a:r>
                      <a:endParaRPr lang="de-DE" sz="1000">
                        <a:effectLst/>
                        <a:latin typeface="Roboto"/>
                      </a:endParaRPr>
                    </a:p>
                  </a:txBody>
                  <a:tcPr marL="9525" marR="9525" marT="9525" anchor="b"/>
                </a:tc>
                <a:tc>
                  <a:txBody>
                    <a:bodyPr/>
                    <a:lstStyle/>
                    <a:p>
                      <a:pPr fontAlgn="b"/>
                      <a:r>
                        <a:rPr lang="de-DE" sz="1000">
                          <a:effectLst/>
                        </a:rPr>
                        <a:t>heike.straeuber@ufz.de</a:t>
                      </a:r>
                      <a:endParaRPr lang="de-DE" sz="1000">
                        <a:effectLst/>
                        <a:latin typeface="Roboto"/>
                      </a:endParaRPr>
                    </a:p>
                  </a:txBody>
                  <a:tcPr marL="9525" marR="9525" marT="9525" anchor="b"/>
                </a:tc>
                <a:extLst>
                  <a:ext uri="{0D108BD9-81ED-4DB2-BD59-A6C34878D82A}">
                    <a16:rowId xmlns:a16="http://schemas.microsoft.com/office/drawing/2014/main" val="1140387458"/>
                  </a:ext>
                </a:extLst>
              </a:tr>
              <a:tr h="185953">
                <a:tc>
                  <a:txBody>
                    <a:bodyPr/>
                    <a:lstStyle/>
                    <a:p>
                      <a:pPr fontAlgn="b"/>
                      <a:r>
                        <a:rPr lang="de-DE" sz="1000">
                          <a:effectLst/>
                        </a:rPr>
                        <a:t>Dr. Holger </a:t>
                      </a:r>
                      <a:r>
                        <a:rPr lang="de-DE" sz="1000" err="1">
                          <a:effectLst/>
                        </a:rPr>
                        <a:t>Wondraczek</a:t>
                      </a:r>
                      <a:endParaRPr lang="de-DE" sz="1000">
                        <a:effectLst/>
                        <a:latin typeface="Roboto"/>
                      </a:endParaRPr>
                    </a:p>
                  </a:txBody>
                  <a:tcPr marL="9525" marR="9525" marT="9525" anchor="b"/>
                </a:tc>
                <a:tc>
                  <a:txBody>
                    <a:bodyPr/>
                    <a:lstStyle/>
                    <a:p>
                      <a:pPr fontAlgn="b"/>
                      <a:r>
                        <a:rPr lang="de-DE" sz="1000">
                          <a:effectLst/>
                        </a:rPr>
                        <a:t>wondraczek@hv-polysaccharides.de</a:t>
                      </a:r>
                      <a:endParaRPr lang="de-DE" sz="1000">
                        <a:effectLst/>
                        <a:latin typeface="Roboto"/>
                      </a:endParaRPr>
                    </a:p>
                  </a:txBody>
                  <a:tcPr marL="9525" marR="9525" marT="9525" anchor="b"/>
                </a:tc>
                <a:extLst>
                  <a:ext uri="{0D108BD9-81ED-4DB2-BD59-A6C34878D82A}">
                    <a16:rowId xmlns:a16="http://schemas.microsoft.com/office/drawing/2014/main" val="311668667"/>
                  </a:ext>
                </a:extLst>
              </a:tr>
              <a:tr h="185953">
                <a:tc>
                  <a:txBody>
                    <a:bodyPr/>
                    <a:lstStyle/>
                    <a:p>
                      <a:pPr fontAlgn="b"/>
                      <a:r>
                        <a:rPr lang="de-DE" sz="1000">
                          <a:effectLst/>
                        </a:rPr>
                        <a:t>Dr. Joachim Schulze</a:t>
                      </a:r>
                      <a:endParaRPr lang="de-DE" sz="1000">
                        <a:effectLst/>
                        <a:latin typeface="Roboto"/>
                      </a:endParaRPr>
                    </a:p>
                  </a:txBody>
                  <a:tcPr marL="9525" marR="9525" marT="9525" anchor="b"/>
                </a:tc>
                <a:tc>
                  <a:txBody>
                    <a:bodyPr/>
                    <a:lstStyle/>
                    <a:p>
                      <a:pPr fontAlgn="b"/>
                      <a:r>
                        <a:rPr lang="de-DE" sz="1000">
                          <a:effectLst/>
                        </a:rPr>
                        <a:t>joachim.schulze@corvay-bioproducts.com</a:t>
                      </a:r>
                      <a:endParaRPr lang="de-DE" sz="1000">
                        <a:effectLst/>
                        <a:latin typeface="Roboto"/>
                      </a:endParaRPr>
                    </a:p>
                  </a:txBody>
                  <a:tcPr marL="9525" marR="9525" marT="9525" anchor="b"/>
                </a:tc>
                <a:extLst>
                  <a:ext uri="{0D108BD9-81ED-4DB2-BD59-A6C34878D82A}">
                    <a16:rowId xmlns:a16="http://schemas.microsoft.com/office/drawing/2014/main" val="894887945"/>
                  </a:ext>
                </a:extLst>
              </a:tr>
              <a:tr h="177501">
                <a:tc>
                  <a:txBody>
                    <a:bodyPr/>
                    <a:lstStyle/>
                    <a:p>
                      <a:pPr fontAlgn="b"/>
                      <a:r>
                        <a:rPr lang="de-DE" sz="1000">
                          <a:effectLst/>
                        </a:rPr>
                        <a:t>Dr. Jonas Finck</a:t>
                      </a:r>
                      <a:endParaRPr lang="de-DE" sz="1000">
                        <a:effectLst/>
                        <a:latin typeface="Roboto"/>
                      </a:endParaRPr>
                    </a:p>
                  </a:txBody>
                  <a:tcPr marL="9525" marR="9525" marT="9525" anchor="b"/>
                </a:tc>
                <a:tc>
                  <a:txBody>
                    <a:bodyPr/>
                    <a:lstStyle/>
                    <a:p>
                      <a:pPr fontAlgn="b"/>
                      <a:r>
                        <a:rPr lang="de-DE" sz="1000">
                          <a:effectLst/>
                        </a:rPr>
                        <a:t>jonas.finck@madebymade.eu</a:t>
                      </a:r>
                      <a:endParaRPr lang="de-DE" sz="1000">
                        <a:effectLst/>
                        <a:latin typeface="Roboto"/>
                      </a:endParaRPr>
                    </a:p>
                  </a:txBody>
                  <a:tcPr marL="9525" marR="9525" marT="9525" anchor="b"/>
                </a:tc>
                <a:extLst>
                  <a:ext uri="{0D108BD9-81ED-4DB2-BD59-A6C34878D82A}">
                    <a16:rowId xmlns:a16="http://schemas.microsoft.com/office/drawing/2014/main" val="2968657072"/>
                  </a:ext>
                </a:extLst>
              </a:tr>
              <a:tr h="185953">
                <a:tc>
                  <a:txBody>
                    <a:bodyPr/>
                    <a:lstStyle/>
                    <a:p>
                      <a:pPr fontAlgn="b"/>
                      <a:r>
                        <a:rPr lang="de-DE" sz="1000">
                          <a:effectLst/>
                        </a:rPr>
                        <a:t>Dr. Justus von Sonntag</a:t>
                      </a:r>
                      <a:endParaRPr lang="de-DE" sz="1000">
                        <a:effectLst/>
                        <a:latin typeface="Roboto"/>
                      </a:endParaRPr>
                    </a:p>
                  </a:txBody>
                  <a:tcPr marL="9525" marR="9525" marT="9525" anchor="b"/>
                </a:tc>
                <a:tc>
                  <a:txBody>
                    <a:bodyPr/>
                    <a:lstStyle/>
                    <a:p>
                      <a:pPr fontAlgn="b"/>
                      <a:r>
                        <a:rPr lang="de-DE" sz="1000">
                          <a:effectLst/>
                        </a:rPr>
                        <a:t>justus.vonsonntag@madebymade.eu</a:t>
                      </a:r>
                      <a:endParaRPr lang="de-DE" sz="1000">
                        <a:effectLst/>
                        <a:latin typeface="Roboto"/>
                      </a:endParaRPr>
                    </a:p>
                  </a:txBody>
                  <a:tcPr marL="9525" marR="9525" marT="9525" anchor="b"/>
                </a:tc>
                <a:extLst>
                  <a:ext uri="{0D108BD9-81ED-4DB2-BD59-A6C34878D82A}">
                    <a16:rowId xmlns:a16="http://schemas.microsoft.com/office/drawing/2014/main" val="763184530"/>
                  </a:ext>
                </a:extLst>
              </a:tr>
              <a:tr h="185953">
                <a:tc>
                  <a:txBody>
                    <a:bodyPr/>
                    <a:lstStyle/>
                    <a:p>
                      <a:pPr fontAlgn="b"/>
                      <a:r>
                        <a:rPr lang="de-DE" sz="1000">
                          <a:effectLst/>
                        </a:rPr>
                        <a:t>Dr. Oliver Seidelmann</a:t>
                      </a:r>
                      <a:endParaRPr lang="de-DE" sz="1000">
                        <a:effectLst/>
                        <a:latin typeface="Roboto"/>
                      </a:endParaRPr>
                    </a:p>
                  </a:txBody>
                  <a:tcPr marL="9525" marR="9525" marT="9525" anchor="b"/>
                </a:tc>
                <a:tc>
                  <a:txBody>
                    <a:bodyPr/>
                    <a:lstStyle/>
                    <a:p>
                      <a:pPr fontAlgn="b"/>
                      <a:r>
                        <a:rPr lang="de-DE" sz="1000">
                          <a:effectLst/>
                        </a:rPr>
                        <a:t>seidelmann@chiroblock.de</a:t>
                      </a:r>
                      <a:endParaRPr lang="de-DE" sz="1000">
                        <a:effectLst/>
                        <a:latin typeface="Roboto"/>
                      </a:endParaRPr>
                    </a:p>
                  </a:txBody>
                  <a:tcPr marL="9525" marR="9525" marT="9525" anchor="b"/>
                </a:tc>
                <a:extLst>
                  <a:ext uri="{0D108BD9-81ED-4DB2-BD59-A6C34878D82A}">
                    <a16:rowId xmlns:a16="http://schemas.microsoft.com/office/drawing/2014/main" val="3683722183"/>
                  </a:ext>
                </a:extLst>
              </a:tr>
              <a:tr h="177501">
                <a:tc>
                  <a:txBody>
                    <a:bodyPr/>
                    <a:lstStyle/>
                    <a:p>
                      <a:pPr fontAlgn="b"/>
                      <a:r>
                        <a:rPr lang="de-DE" sz="1000">
                          <a:effectLst/>
                        </a:rPr>
                        <a:t>Dr. Rolf Hommel</a:t>
                      </a:r>
                      <a:endParaRPr lang="de-DE" sz="1000">
                        <a:effectLst/>
                        <a:latin typeface="Roboto"/>
                      </a:endParaRPr>
                    </a:p>
                  </a:txBody>
                  <a:tcPr marL="9525" marR="9525" marT="9525" anchor="b"/>
                </a:tc>
                <a:tc>
                  <a:txBody>
                    <a:bodyPr/>
                    <a:lstStyle/>
                    <a:p>
                      <a:pPr fontAlgn="b"/>
                      <a:r>
                        <a:rPr lang="de-DE" sz="1000">
                          <a:effectLst/>
                        </a:rPr>
                        <a:t>r.hommel@ifn-ftz.de</a:t>
                      </a:r>
                      <a:endParaRPr lang="de-DE" sz="1000">
                        <a:effectLst/>
                        <a:latin typeface="Roboto"/>
                      </a:endParaRPr>
                    </a:p>
                  </a:txBody>
                  <a:tcPr marL="9525" marR="9525" marT="9525" anchor="b"/>
                </a:tc>
                <a:extLst>
                  <a:ext uri="{0D108BD9-81ED-4DB2-BD59-A6C34878D82A}">
                    <a16:rowId xmlns:a16="http://schemas.microsoft.com/office/drawing/2014/main" val="3027941123"/>
                  </a:ext>
                </a:extLst>
              </a:tr>
              <a:tr h="185953">
                <a:tc>
                  <a:txBody>
                    <a:bodyPr/>
                    <a:lstStyle/>
                    <a:p>
                      <a:pPr fontAlgn="b"/>
                      <a:r>
                        <a:rPr lang="de-DE" sz="1000">
                          <a:effectLst/>
                        </a:rPr>
                        <a:t>Dr. Stefan Müller</a:t>
                      </a:r>
                      <a:endParaRPr lang="de-DE" sz="1000">
                        <a:effectLst/>
                        <a:latin typeface="Roboto"/>
                      </a:endParaRPr>
                    </a:p>
                  </a:txBody>
                  <a:tcPr marL="9525" marR="9525" marT="9525" anchor="b"/>
                </a:tc>
                <a:tc>
                  <a:txBody>
                    <a:bodyPr/>
                    <a:lstStyle/>
                    <a:p>
                      <a:pPr fontAlgn="b"/>
                      <a:r>
                        <a:rPr lang="de-DE" sz="1000">
                          <a:effectLst/>
                        </a:rPr>
                        <a:t>stefan.mueller@miltitz-aromatics.de</a:t>
                      </a:r>
                      <a:endParaRPr lang="de-DE" sz="1000">
                        <a:effectLst/>
                        <a:latin typeface="Roboto"/>
                      </a:endParaRPr>
                    </a:p>
                  </a:txBody>
                  <a:tcPr marL="9525" marR="9525" marT="9525" anchor="b"/>
                </a:tc>
                <a:extLst>
                  <a:ext uri="{0D108BD9-81ED-4DB2-BD59-A6C34878D82A}">
                    <a16:rowId xmlns:a16="http://schemas.microsoft.com/office/drawing/2014/main" val="922821112"/>
                  </a:ext>
                </a:extLst>
              </a:tr>
              <a:tr h="185953">
                <a:tc>
                  <a:txBody>
                    <a:bodyPr/>
                    <a:lstStyle/>
                    <a:p>
                      <a:pPr fontAlgn="b"/>
                      <a:r>
                        <a:rPr lang="de-DE" sz="1000">
                          <a:effectLst/>
                        </a:rPr>
                        <a:t>Dr. Wolfgang Wach</a:t>
                      </a:r>
                      <a:endParaRPr lang="de-DE" sz="1000">
                        <a:effectLst/>
                        <a:latin typeface="Roboto"/>
                      </a:endParaRPr>
                    </a:p>
                  </a:txBody>
                  <a:tcPr marL="9525" marR="9525" marT="9525" anchor="b"/>
                </a:tc>
                <a:tc>
                  <a:txBody>
                    <a:bodyPr/>
                    <a:lstStyle/>
                    <a:p>
                      <a:pPr fontAlgn="b"/>
                      <a:r>
                        <a:rPr lang="de-DE" sz="1000">
                          <a:effectLst/>
                        </a:rPr>
                        <a:t>Wolfgang.Wach@suedzucker.de</a:t>
                      </a:r>
                      <a:endParaRPr lang="de-DE" sz="1000">
                        <a:effectLst/>
                        <a:latin typeface="Roboto"/>
                      </a:endParaRPr>
                    </a:p>
                  </a:txBody>
                  <a:tcPr marL="9525" marR="9525" marT="9525" anchor="b"/>
                </a:tc>
                <a:extLst>
                  <a:ext uri="{0D108BD9-81ED-4DB2-BD59-A6C34878D82A}">
                    <a16:rowId xmlns:a16="http://schemas.microsoft.com/office/drawing/2014/main" val="1332761460"/>
                  </a:ext>
                </a:extLst>
              </a:tr>
              <a:tr h="177501">
                <a:tc>
                  <a:txBody>
                    <a:bodyPr/>
                    <a:lstStyle/>
                    <a:p>
                      <a:pPr fontAlgn="b"/>
                      <a:r>
                        <a:rPr lang="de-DE" sz="1000">
                          <a:effectLst/>
                        </a:rPr>
                        <a:t>Gerd Unkelbach</a:t>
                      </a:r>
                      <a:endParaRPr lang="de-DE" sz="1000">
                        <a:effectLst/>
                        <a:latin typeface="Roboto"/>
                      </a:endParaRPr>
                    </a:p>
                  </a:txBody>
                  <a:tcPr marL="9525" marR="9525" marT="9525" anchor="b"/>
                </a:tc>
                <a:tc>
                  <a:txBody>
                    <a:bodyPr/>
                    <a:lstStyle/>
                    <a:p>
                      <a:pPr fontAlgn="b"/>
                      <a:r>
                        <a:rPr lang="de-DE" sz="1000">
                          <a:effectLst/>
                        </a:rPr>
                        <a:t>gerd.unkelbach@igb.fraunhofer.de</a:t>
                      </a:r>
                      <a:endParaRPr lang="de-DE" sz="1000">
                        <a:effectLst/>
                        <a:latin typeface="Roboto"/>
                      </a:endParaRPr>
                    </a:p>
                  </a:txBody>
                  <a:tcPr marL="9525" marR="9525" marT="9525" anchor="b"/>
                </a:tc>
                <a:extLst>
                  <a:ext uri="{0D108BD9-81ED-4DB2-BD59-A6C34878D82A}">
                    <a16:rowId xmlns:a16="http://schemas.microsoft.com/office/drawing/2014/main" val="1071031850"/>
                  </a:ext>
                </a:extLst>
              </a:tr>
              <a:tr h="185953">
                <a:tc>
                  <a:txBody>
                    <a:bodyPr/>
                    <a:lstStyle/>
                    <a:p>
                      <a:pPr fontAlgn="b"/>
                      <a:r>
                        <a:rPr lang="de-DE" sz="1000">
                          <a:effectLst/>
                        </a:rPr>
                        <a:t>Iris Kruppke</a:t>
                      </a:r>
                      <a:endParaRPr lang="de-DE" sz="1000">
                        <a:effectLst/>
                        <a:latin typeface="Roboto"/>
                      </a:endParaRPr>
                    </a:p>
                  </a:txBody>
                  <a:tcPr marL="9525" marR="9525" marT="9525" anchor="b"/>
                </a:tc>
                <a:tc>
                  <a:txBody>
                    <a:bodyPr/>
                    <a:lstStyle/>
                    <a:p>
                      <a:pPr fontAlgn="b"/>
                      <a:r>
                        <a:rPr lang="de-DE" sz="1000">
                          <a:effectLst/>
                          <a:hlinkClick r:id="rId4"/>
                        </a:rPr>
                        <a:t>iris.kruppke@tu-dresden.de</a:t>
                      </a:r>
                      <a:endParaRPr lang="de-DE" sz="1000">
                        <a:solidFill>
                          <a:srgbClr val="0563C1"/>
                        </a:solidFill>
                        <a:effectLst/>
                        <a:latin typeface="Calibri"/>
                      </a:endParaRPr>
                    </a:p>
                  </a:txBody>
                  <a:tcPr marL="9525" marR="9525" marT="9525" anchor="b"/>
                </a:tc>
                <a:extLst>
                  <a:ext uri="{0D108BD9-81ED-4DB2-BD59-A6C34878D82A}">
                    <a16:rowId xmlns:a16="http://schemas.microsoft.com/office/drawing/2014/main" val="3132996694"/>
                  </a:ext>
                </a:extLst>
              </a:tr>
              <a:tr h="185953">
                <a:tc>
                  <a:txBody>
                    <a:bodyPr/>
                    <a:lstStyle/>
                    <a:p>
                      <a:pPr fontAlgn="b"/>
                      <a:r>
                        <a:rPr lang="de-DE" sz="1000">
                          <a:effectLst/>
                        </a:rPr>
                        <a:t>Kai Hempel</a:t>
                      </a:r>
                      <a:endParaRPr lang="de-DE" sz="1000">
                        <a:effectLst/>
                        <a:latin typeface="Roboto"/>
                      </a:endParaRPr>
                    </a:p>
                  </a:txBody>
                  <a:tcPr marL="9525" marR="9525" marT="9525" anchor="b"/>
                </a:tc>
                <a:tc>
                  <a:txBody>
                    <a:bodyPr/>
                    <a:lstStyle/>
                    <a:p>
                      <a:pPr fontAlgn="b"/>
                      <a:r>
                        <a:rPr lang="de-DE" sz="1000">
                          <a:effectLst/>
                        </a:rPr>
                        <a:t>kai.hempel@madebymade.eu</a:t>
                      </a:r>
                      <a:endParaRPr lang="de-DE" sz="1000">
                        <a:effectLst/>
                        <a:latin typeface="Roboto"/>
                      </a:endParaRPr>
                    </a:p>
                  </a:txBody>
                  <a:tcPr marL="9525" marR="9525" marT="9525" anchor="b"/>
                </a:tc>
                <a:extLst>
                  <a:ext uri="{0D108BD9-81ED-4DB2-BD59-A6C34878D82A}">
                    <a16:rowId xmlns:a16="http://schemas.microsoft.com/office/drawing/2014/main" val="1417393860"/>
                  </a:ext>
                </a:extLst>
              </a:tr>
              <a:tr h="177501">
                <a:tc>
                  <a:txBody>
                    <a:bodyPr/>
                    <a:lstStyle/>
                    <a:p>
                      <a:pPr fontAlgn="b"/>
                      <a:r>
                        <a:rPr lang="de-DE" sz="1000">
                          <a:effectLst/>
                        </a:rPr>
                        <a:t>Marek </a:t>
                      </a:r>
                      <a:r>
                        <a:rPr lang="de-DE" sz="1000" err="1">
                          <a:effectLst/>
                        </a:rPr>
                        <a:t>Checinski</a:t>
                      </a:r>
                      <a:endParaRPr lang="de-DE" sz="1000">
                        <a:effectLst/>
                        <a:latin typeface="Roboto"/>
                      </a:endParaRPr>
                    </a:p>
                  </a:txBody>
                  <a:tcPr marL="9525" marR="9525" marT="9525" anchor="b"/>
                </a:tc>
                <a:tc>
                  <a:txBody>
                    <a:bodyPr/>
                    <a:lstStyle/>
                    <a:p>
                      <a:pPr fontAlgn="b"/>
                      <a:r>
                        <a:rPr lang="de-DE" sz="1000">
                          <a:effectLst/>
                        </a:rPr>
                        <a:t>marek.checinski@creative-quantum.eu</a:t>
                      </a:r>
                      <a:endParaRPr lang="de-DE" sz="1000">
                        <a:effectLst/>
                        <a:latin typeface="Roboto"/>
                      </a:endParaRPr>
                    </a:p>
                  </a:txBody>
                  <a:tcPr marL="9525" marR="9525" marT="9525" anchor="b"/>
                </a:tc>
                <a:extLst>
                  <a:ext uri="{0D108BD9-81ED-4DB2-BD59-A6C34878D82A}">
                    <a16:rowId xmlns:a16="http://schemas.microsoft.com/office/drawing/2014/main" val="1783136667"/>
                  </a:ext>
                </a:extLst>
              </a:tr>
              <a:tr h="185953">
                <a:tc>
                  <a:txBody>
                    <a:bodyPr/>
                    <a:lstStyle/>
                    <a:p>
                      <a:pPr fontAlgn="b"/>
                      <a:r>
                        <a:rPr lang="de-DE" sz="1000">
                          <a:effectLst/>
                        </a:rPr>
                        <a:t>Maria Braune</a:t>
                      </a:r>
                      <a:endParaRPr lang="de-DE" sz="1000">
                        <a:effectLst/>
                        <a:latin typeface="Roboto"/>
                      </a:endParaRPr>
                    </a:p>
                  </a:txBody>
                  <a:tcPr marL="9525" marR="9525" marT="9525" anchor="b"/>
                </a:tc>
                <a:tc>
                  <a:txBody>
                    <a:bodyPr/>
                    <a:lstStyle/>
                    <a:p>
                      <a:pPr fontAlgn="b"/>
                      <a:r>
                        <a:rPr lang="de-DE" sz="1000">
                          <a:effectLst/>
                        </a:rPr>
                        <a:t>maria.braune@dbfz.de</a:t>
                      </a:r>
                      <a:endParaRPr lang="de-DE" sz="1000">
                        <a:effectLst/>
                        <a:latin typeface="Roboto"/>
                      </a:endParaRPr>
                    </a:p>
                  </a:txBody>
                  <a:tcPr marL="9525" marR="9525" marT="9525" anchor="b"/>
                </a:tc>
                <a:extLst>
                  <a:ext uri="{0D108BD9-81ED-4DB2-BD59-A6C34878D82A}">
                    <a16:rowId xmlns:a16="http://schemas.microsoft.com/office/drawing/2014/main" val="414202020"/>
                  </a:ext>
                </a:extLst>
              </a:tr>
              <a:tr h="185953">
                <a:tc>
                  <a:txBody>
                    <a:bodyPr/>
                    <a:lstStyle/>
                    <a:p>
                      <a:pPr fontAlgn="b"/>
                      <a:r>
                        <a:rPr lang="de-DE" sz="1000">
                          <a:effectLst/>
                        </a:rPr>
                        <a:t>Prof. Dr. Markus Pietzsch</a:t>
                      </a:r>
                      <a:endParaRPr lang="de-DE" sz="1000">
                        <a:effectLst/>
                        <a:latin typeface="Roboto"/>
                      </a:endParaRPr>
                    </a:p>
                  </a:txBody>
                  <a:tcPr marL="9525" marR="9525" marT="9525" anchor="b"/>
                </a:tc>
                <a:tc>
                  <a:txBody>
                    <a:bodyPr/>
                    <a:lstStyle/>
                    <a:p>
                      <a:pPr fontAlgn="b"/>
                      <a:r>
                        <a:rPr lang="de-DE" sz="1000">
                          <a:effectLst/>
                        </a:rPr>
                        <a:t>markus.pietzsch@pharmazie.uni-halle.de</a:t>
                      </a:r>
                      <a:endParaRPr lang="de-DE" sz="1000">
                        <a:effectLst/>
                        <a:latin typeface="Roboto"/>
                      </a:endParaRPr>
                    </a:p>
                  </a:txBody>
                  <a:tcPr marL="9525" marR="9525" marT="9525" anchor="b"/>
                </a:tc>
                <a:extLst>
                  <a:ext uri="{0D108BD9-81ED-4DB2-BD59-A6C34878D82A}">
                    <a16:rowId xmlns:a16="http://schemas.microsoft.com/office/drawing/2014/main" val="1730265484"/>
                  </a:ext>
                </a:extLst>
              </a:tr>
              <a:tr h="177501">
                <a:tc>
                  <a:txBody>
                    <a:bodyPr/>
                    <a:lstStyle/>
                    <a:p>
                      <a:pPr fontAlgn="b"/>
                      <a:r>
                        <a:rPr lang="de-DE" sz="1000">
                          <a:effectLst/>
                        </a:rPr>
                        <a:t>Sara </a:t>
                      </a:r>
                      <a:r>
                        <a:rPr lang="de-DE" sz="1000" err="1">
                          <a:effectLst/>
                        </a:rPr>
                        <a:t>Hadjiali</a:t>
                      </a:r>
                      <a:endParaRPr lang="de-DE" sz="1000">
                        <a:effectLst/>
                        <a:latin typeface="Roboto"/>
                      </a:endParaRPr>
                    </a:p>
                  </a:txBody>
                  <a:tcPr marL="9525" marR="9525" marT="9525" anchor="b"/>
                </a:tc>
                <a:tc>
                  <a:txBody>
                    <a:bodyPr/>
                    <a:lstStyle/>
                    <a:p>
                      <a:pPr fontAlgn="b"/>
                      <a:r>
                        <a:rPr lang="de-DE" sz="1000">
                          <a:effectLst/>
                        </a:rPr>
                        <a:t>hadjiali@ppm-magdeburg.de</a:t>
                      </a:r>
                      <a:endParaRPr lang="de-DE" sz="1000">
                        <a:effectLst/>
                        <a:latin typeface="Roboto"/>
                      </a:endParaRPr>
                    </a:p>
                  </a:txBody>
                  <a:tcPr marL="9525" marR="9525" marT="9525" anchor="b"/>
                </a:tc>
                <a:extLst>
                  <a:ext uri="{0D108BD9-81ED-4DB2-BD59-A6C34878D82A}">
                    <a16:rowId xmlns:a16="http://schemas.microsoft.com/office/drawing/2014/main" val="2486843161"/>
                  </a:ext>
                </a:extLst>
              </a:tr>
              <a:tr h="185953">
                <a:tc>
                  <a:txBody>
                    <a:bodyPr/>
                    <a:lstStyle/>
                    <a:p>
                      <a:pPr fontAlgn="b"/>
                      <a:r>
                        <a:rPr lang="de-DE" sz="1000" err="1">
                          <a:effectLst/>
                        </a:rPr>
                        <a:t>Sindy</a:t>
                      </a:r>
                      <a:r>
                        <a:rPr lang="de-DE" sz="1000">
                          <a:effectLst/>
                        </a:rPr>
                        <a:t> </a:t>
                      </a:r>
                      <a:r>
                        <a:rPr lang="de-DE" sz="1000" err="1">
                          <a:effectLst/>
                        </a:rPr>
                        <a:t>Goldhahn</a:t>
                      </a:r>
                      <a:endParaRPr lang="de-DE" sz="1000">
                        <a:effectLst/>
                        <a:latin typeface="Roboto"/>
                      </a:endParaRPr>
                    </a:p>
                  </a:txBody>
                  <a:tcPr marL="9525" marR="9525" marT="9525" anchor="b"/>
                </a:tc>
                <a:tc>
                  <a:txBody>
                    <a:bodyPr/>
                    <a:lstStyle/>
                    <a:p>
                      <a:pPr fontAlgn="b"/>
                      <a:r>
                        <a:rPr lang="de-DE" sz="1000">
                          <a:effectLst/>
                        </a:rPr>
                        <a:t>goldhahn@ppm-magdeburg.de</a:t>
                      </a:r>
                      <a:endParaRPr lang="de-DE" sz="1000">
                        <a:effectLst/>
                        <a:latin typeface="Roboto"/>
                      </a:endParaRPr>
                    </a:p>
                  </a:txBody>
                  <a:tcPr marL="9525" marR="9525" marT="9525" anchor="b"/>
                </a:tc>
                <a:extLst>
                  <a:ext uri="{0D108BD9-81ED-4DB2-BD59-A6C34878D82A}">
                    <a16:rowId xmlns:a16="http://schemas.microsoft.com/office/drawing/2014/main" val="1886586025"/>
                  </a:ext>
                </a:extLst>
              </a:tr>
              <a:tr h="185953">
                <a:tc>
                  <a:txBody>
                    <a:bodyPr/>
                    <a:lstStyle/>
                    <a:p>
                      <a:pPr fontAlgn="b"/>
                      <a:r>
                        <a:rPr lang="de-DE" sz="1000">
                          <a:effectLst/>
                        </a:rPr>
                        <a:t>Thomas Werner</a:t>
                      </a:r>
                      <a:endParaRPr lang="de-DE" sz="1000">
                        <a:effectLst/>
                        <a:latin typeface="Roboto"/>
                      </a:endParaRPr>
                    </a:p>
                  </a:txBody>
                  <a:tcPr marL="9525" marR="9525" marT="9525" anchor="b"/>
                </a:tc>
                <a:tc>
                  <a:txBody>
                    <a:bodyPr/>
                    <a:lstStyle/>
                    <a:p>
                      <a:pPr fontAlgn="b"/>
                      <a:r>
                        <a:rPr lang="de-DE" sz="1000">
                          <a:effectLst/>
                        </a:rPr>
                        <a:t>Thomas.Werner@catalysis.de</a:t>
                      </a:r>
                      <a:endParaRPr lang="de-DE" sz="1000">
                        <a:effectLst/>
                        <a:latin typeface="Roboto"/>
                      </a:endParaRPr>
                    </a:p>
                  </a:txBody>
                  <a:tcPr marL="9525" marR="9525" marT="9525" anchor="b"/>
                </a:tc>
                <a:extLst>
                  <a:ext uri="{0D108BD9-81ED-4DB2-BD59-A6C34878D82A}">
                    <a16:rowId xmlns:a16="http://schemas.microsoft.com/office/drawing/2014/main" val="2566175672"/>
                  </a:ext>
                </a:extLst>
              </a:tr>
              <a:tr h="185953">
                <a:tc>
                  <a:txBody>
                    <a:bodyPr/>
                    <a:lstStyle/>
                    <a:p>
                      <a:pPr fontAlgn="b"/>
                      <a:r>
                        <a:rPr lang="de-DE" sz="1000">
                          <a:effectLst/>
                        </a:rPr>
                        <a:t>Jochen Schmid</a:t>
                      </a:r>
                      <a:endParaRPr lang="de-DE" sz="1000">
                        <a:effectLst/>
                        <a:latin typeface="Roboto"/>
                      </a:endParaRPr>
                    </a:p>
                  </a:txBody>
                  <a:tcPr marL="9525" marR="9525" marT="9525" anchor="b"/>
                </a:tc>
                <a:tc>
                  <a:txBody>
                    <a:bodyPr/>
                    <a:lstStyle/>
                    <a:p>
                      <a:pPr fontAlgn="b"/>
                      <a:r>
                        <a:rPr lang="de-DE" sz="1000">
                          <a:effectLst/>
                          <a:hlinkClick r:id="rId5"/>
                        </a:rPr>
                        <a:t>jochen.schmid@uni-muenster.de</a:t>
                      </a:r>
                      <a:endParaRPr lang="de-DE" sz="1000">
                        <a:solidFill>
                          <a:srgbClr val="0563C1"/>
                        </a:solidFill>
                        <a:effectLst/>
                        <a:latin typeface="Calibri"/>
                      </a:endParaRPr>
                    </a:p>
                  </a:txBody>
                  <a:tcPr marL="9525" marR="9525" marT="9525" anchor="b"/>
                </a:tc>
                <a:extLst>
                  <a:ext uri="{0D108BD9-81ED-4DB2-BD59-A6C34878D82A}">
                    <a16:rowId xmlns:a16="http://schemas.microsoft.com/office/drawing/2014/main" val="2593932934"/>
                  </a:ext>
                </a:extLst>
              </a:tr>
            </a:tbl>
          </a:graphicData>
        </a:graphic>
      </p:graphicFrame>
    </p:spTree>
    <p:extLst>
      <p:ext uri="{BB962C8B-B14F-4D97-AF65-F5344CB8AC3E}">
        <p14:creationId xmlns:p14="http://schemas.microsoft.com/office/powerpoint/2010/main" val="84518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CA0D9-F620-1B48-9B2A-494BFFD257BD}"/>
              </a:ext>
            </a:extLst>
          </p:cNvPr>
          <p:cNvSpPr>
            <a:spLocks noGrp="1"/>
          </p:cNvSpPr>
          <p:nvPr>
            <p:ph type="title"/>
          </p:nvPr>
        </p:nvSpPr>
        <p:spPr>
          <a:xfrm>
            <a:off x="838200" y="136163"/>
            <a:ext cx="9649691" cy="1325563"/>
          </a:xfrm>
        </p:spPr>
        <p:txBody>
          <a:bodyPr>
            <a:normAutofit/>
          </a:bodyPr>
          <a:lstStyle/>
          <a:p>
            <a:r>
              <a:rPr lang="de-DE" sz="2800">
                <a:latin typeface="Ubuntu"/>
                <a:ea typeface="Source Sans Pro"/>
                <a:cs typeface="Poppins SemiBold"/>
              </a:rPr>
              <a:t>Arbeits- und </a:t>
            </a:r>
            <a:r>
              <a:rPr lang="de-DE" sz="2800" err="1">
                <a:latin typeface="Ubuntu"/>
                <a:ea typeface="Source Sans Pro"/>
                <a:cs typeface="Poppins SemiBold"/>
              </a:rPr>
              <a:t>Abstimmungsrhytmus</a:t>
            </a:r>
            <a:endParaRPr lang="de-DE" sz="4800"/>
          </a:p>
        </p:txBody>
      </p:sp>
      <p:sp>
        <p:nvSpPr>
          <p:cNvPr id="7" name="Textfeld 6">
            <a:extLst>
              <a:ext uri="{FF2B5EF4-FFF2-40B4-BE49-F238E27FC236}">
                <a16:creationId xmlns:a16="http://schemas.microsoft.com/office/drawing/2014/main" id="{0335E542-6293-4DC0-93F8-367BB54C4460}"/>
              </a:ext>
            </a:extLst>
          </p:cNvPr>
          <p:cNvSpPr txBox="1"/>
          <p:nvPr/>
        </p:nvSpPr>
        <p:spPr>
          <a:xfrm>
            <a:off x="380977" y="2725303"/>
            <a:ext cx="7980218" cy="1228028"/>
          </a:xfrm>
          <a:prstGeom prst="rect">
            <a:avLst/>
          </a:prstGeom>
          <a:noFill/>
        </p:spPr>
        <p:txBody>
          <a:bodyPr wrap="square" lIns="91440" tIns="45720" rIns="91440" bIns="45720" anchor="t">
            <a:spAutoFit/>
          </a:bodyPr>
          <a:lstStyle/>
          <a:p>
            <a:pPr marL="457200"/>
            <a:r>
              <a:rPr lang="en-GB" b="1">
                <a:latin typeface="Calibri"/>
                <a:ea typeface="Calibri" panose="020F0502020204030204" pitchFamily="34" charset="0"/>
                <a:cs typeface="Calibri"/>
              </a:rPr>
              <a:t>KW 47</a:t>
            </a:r>
            <a:r>
              <a:rPr lang="en-GB" sz="1800">
                <a:effectLst/>
                <a:latin typeface="Calibri"/>
                <a:ea typeface="Calibri" panose="020F0502020204030204" pitchFamily="34" charset="0"/>
                <a:cs typeface="Calibri"/>
              </a:rPr>
              <a:t> -&gt; Mo, 22.11., 14:30 – 16:30Uhr: </a:t>
            </a:r>
            <a:r>
              <a:rPr lang="en-GB" sz="1800" b="1">
                <a:effectLst/>
                <a:latin typeface="Calibri"/>
                <a:ea typeface="Calibri" panose="020F0502020204030204" pitchFamily="34" charset="0"/>
                <a:cs typeface="Calibri"/>
              </a:rPr>
              <a:t>DG F&amp;S</a:t>
            </a:r>
            <a:endParaRPr lang="de-DE" sz="1800">
              <a:effectLst/>
              <a:latin typeface="Calibri"/>
              <a:ea typeface="Calibri" panose="020F0502020204030204" pitchFamily="34" charset="0"/>
              <a:cs typeface="Calibri"/>
            </a:endParaRPr>
          </a:p>
          <a:p>
            <a:pPr marL="457200">
              <a:lnSpc>
                <a:spcPct val="105000"/>
              </a:lnSpc>
            </a:pPr>
            <a:r>
              <a:rPr lang="de-DE" sz="1800" b="1">
                <a:effectLst/>
                <a:latin typeface="Calibri"/>
                <a:ea typeface="Calibri" panose="020F0502020204030204" pitchFamily="34" charset="0"/>
                <a:cs typeface="Calibri"/>
              </a:rPr>
              <a:t>KW 48</a:t>
            </a:r>
            <a:r>
              <a:rPr lang="de-DE" sz="1800">
                <a:effectLst/>
                <a:latin typeface="Calibri"/>
                <a:ea typeface="Calibri" panose="020F0502020204030204" pitchFamily="34" charset="0"/>
                <a:cs typeface="Calibri"/>
              </a:rPr>
              <a:t> -&gt; Do 2.12. </a:t>
            </a:r>
            <a:r>
              <a:rPr lang="de-DE">
                <a:latin typeface="Calibri"/>
                <a:ea typeface="Calibri" panose="020F0502020204030204" pitchFamily="34" charset="0"/>
                <a:cs typeface="Calibri"/>
              </a:rPr>
              <a:t>13-15Uhr</a:t>
            </a:r>
            <a:r>
              <a:rPr lang="de-DE" sz="1800">
                <a:effectLst/>
                <a:latin typeface="Calibri"/>
                <a:ea typeface="Calibri" panose="020F0502020204030204" pitchFamily="34" charset="0"/>
                <a:cs typeface="Calibri"/>
              </a:rPr>
              <a:t>: </a:t>
            </a:r>
            <a:r>
              <a:rPr lang="de-DE" sz="1800" b="1">
                <a:effectLst/>
                <a:latin typeface="Calibri"/>
                <a:ea typeface="Calibri" panose="020F0502020204030204" pitchFamily="34" charset="0"/>
                <a:cs typeface="Calibri"/>
              </a:rPr>
              <a:t>DG Proteine</a:t>
            </a:r>
            <a:endParaRPr lang="de-DE">
              <a:latin typeface="Calibri"/>
              <a:ea typeface="Calibri" panose="020F0502020204030204" pitchFamily="34" charset="0"/>
              <a:cs typeface="Calibri"/>
            </a:endParaRPr>
          </a:p>
          <a:p>
            <a:pPr marL="457200">
              <a:lnSpc>
                <a:spcPct val="105000"/>
              </a:lnSpc>
            </a:pPr>
            <a:r>
              <a:rPr lang="de-DE" sz="1800" b="1">
                <a:effectLst/>
                <a:latin typeface="Calibri" panose="020F0502020204030204" pitchFamily="34" charset="0"/>
                <a:ea typeface="Calibri" panose="020F0502020204030204" pitchFamily="34" charset="0"/>
              </a:rPr>
              <a:t>KW 49</a:t>
            </a:r>
            <a:r>
              <a:rPr lang="de-DE" sz="1800">
                <a:effectLst/>
                <a:latin typeface="Calibri" panose="020F0502020204030204" pitchFamily="34" charset="0"/>
                <a:ea typeface="Calibri" panose="020F0502020204030204" pitchFamily="34" charset="0"/>
              </a:rPr>
              <a:t> -&gt; Di 7.12. 10-12Uhr: </a:t>
            </a:r>
            <a:r>
              <a:rPr lang="de-DE" sz="1800" b="1">
                <a:effectLst/>
                <a:latin typeface="Calibri" panose="020F0502020204030204" pitchFamily="34" charset="0"/>
                <a:ea typeface="Calibri" panose="020F0502020204030204" pitchFamily="34" charset="0"/>
              </a:rPr>
              <a:t>DG </a:t>
            </a:r>
            <a:r>
              <a:rPr lang="de-DE" sz="1800" b="1" err="1">
                <a:effectLst/>
                <a:latin typeface="Calibri" panose="020F0502020204030204" pitchFamily="34" charset="0"/>
                <a:ea typeface="Calibri" panose="020F0502020204030204" pitchFamily="34" charset="0"/>
              </a:rPr>
              <a:t>BioPolymere</a:t>
            </a:r>
            <a:endParaRPr lang="de-DE">
              <a:latin typeface="Calibri" panose="020F0502020204030204" pitchFamily="34" charset="0"/>
              <a:ea typeface="Calibri" panose="020F0502020204030204" pitchFamily="34" charset="0"/>
            </a:endParaRPr>
          </a:p>
          <a:p>
            <a:pPr marL="457200">
              <a:lnSpc>
                <a:spcPct val="105000"/>
              </a:lnSpc>
            </a:pPr>
            <a:r>
              <a:rPr lang="de-DE" sz="1800" b="1">
                <a:effectLst/>
                <a:latin typeface="Calibri" panose="020F0502020204030204" pitchFamily="34" charset="0"/>
                <a:ea typeface="Calibri" panose="020F0502020204030204" pitchFamily="34" charset="0"/>
              </a:rPr>
              <a:t>KW 50</a:t>
            </a:r>
            <a:r>
              <a:rPr lang="de-DE" sz="1800">
                <a:effectLst/>
                <a:latin typeface="Calibri" panose="020F0502020204030204" pitchFamily="34" charset="0"/>
                <a:ea typeface="Calibri" panose="020F0502020204030204" pitchFamily="34" charset="0"/>
              </a:rPr>
              <a:t> -&gt;  Mi, 15.12. 13 – 15Uhr: </a:t>
            </a:r>
            <a:r>
              <a:rPr lang="de-DE" sz="1800" b="1">
                <a:effectLst/>
                <a:latin typeface="Calibri" panose="020F0502020204030204" pitchFamily="34" charset="0"/>
                <a:ea typeface="Calibri" panose="020F0502020204030204" pitchFamily="34" charset="0"/>
              </a:rPr>
              <a:t>DG Lipide</a:t>
            </a:r>
            <a:endParaRPr lang="de-DE"/>
          </a:p>
        </p:txBody>
      </p:sp>
      <p:sp>
        <p:nvSpPr>
          <p:cNvPr id="4" name="Textfeld 3">
            <a:extLst>
              <a:ext uri="{FF2B5EF4-FFF2-40B4-BE49-F238E27FC236}">
                <a16:creationId xmlns:a16="http://schemas.microsoft.com/office/drawing/2014/main" id="{6F831CB1-87A2-4788-9B44-4CE8FAA8C367}"/>
              </a:ext>
            </a:extLst>
          </p:cNvPr>
          <p:cNvSpPr txBox="1"/>
          <p:nvPr/>
        </p:nvSpPr>
        <p:spPr>
          <a:xfrm>
            <a:off x="838200" y="1385549"/>
            <a:ext cx="5519547" cy="1477328"/>
          </a:xfrm>
          <a:prstGeom prst="rect">
            <a:avLst/>
          </a:prstGeom>
          <a:noFill/>
        </p:spPr>
        <p:txBody>
          <a:bodyPr wrap="square" lIns="91440" tIns="45720" rIns="91440" bIns="45720" rtlCol="0" anchor="t">
            <a:spAutoFit/>
          </a:bodyPr>
          <a:lstStyle/>
          <a:p>
            <a:r>
              <a:rPr lang="de-DE" b="1" u="sng"/>
              <a:t>DG Treffen</a:t>
            </a:r>
            <a:endParaRPr lang="de-DE" b="1" u="sng">
              <a:cs typeface="Calibri"/>
            </a:endParaRPr>
          </a:p>
          <a:p>
            <a:pPr marL="285750" indent="-285750">
              <a:buFontTx/>
              <a:buChar char="-"/>
            </a:pPr>
            <a:r>
              <a:rPr lang="de-DE">
                <a:cs typeface="Calibri"/>
              </a:rPr>
              <a:t>3-4 x pro Jahr</a:t>
            </a:r>
            <a:endParaRPr lang="de-DE"/>
          </a:p>
          <a:p>
            <a:pPr marL="285750" indent="-285750">
              <a:buFontTx/>
              <a:buChar char="-"/>
            </a:pPr>
            <a:r>
              <a:rPr lang="de-DE"/>
              <a:t>1 DG Treffen pro Woche</a:t>
            </a:r>
            <a:endParaRPr lang="de-DE">
              <a:cs typeface="Calibri" panose="020F0502020204030204"/>
            </a:endParaRPr>
          </a:p>
          <a:p>
            <a:pPr marL="285750" indent="-285750">
              <a:buFontTx/>
              <a:buChar char="-"/>
            </a:pPr>
            <a:r>
              <a:rPr lang="de-DE"/>
              <a:t>1 DG Leiter Treffen immer im Vorfeld zur Abstimmung</a:t>
            </a:r>
          </a:p>
          <a:p>
            <a:pPr marL="285750" indent="-285750">
              <a:buFontTx/>
              <a:buChar char="-"/>
            </a:pPr>
            <a:endParaRPr lang="de-DE"/>
          </a:p>
        </p:txBody>
      </p:sp>
      <p:sp>
        <p:nvSpPr>
          <p:cNvPr id="3" name="Textfeld 2">
            <a:extLst>
              <a:ext uri="{FF2B5EF4-FFF2-40B4-BE49-F238E27FC236}">
                <a16:creationId xmlns:a16="http://schemas.microsoft.com/office/drawing/2014/main" id="{F82DE9BA-389E-4AC2-98E4-D5769E5291CB}"/>
              </a:ext>
            </a:extLst>
          </p:cNvPr>
          <p:cNvSpPr txBox="1"/>
          <p:nvPr/>
        </p:nvSpPr>
        <p:spPr>
          <a:xfrm>
            <a:off x="838200" y="4541849"/>
            <a:ext cx="6846276" cy="646331"/>
          </a:xfrm>
          <a:prstGeom prst="rect">
            <a:avLst/>
          </a:prstGeom>
          <a:noFill/>
        </p:spPr>
        <p:txBody>
          <a:bodyPr wrap="square" lIns="91440" tIns="45720" rIns="91440" bIns="45720" rtlCol="0" anchor="t">
            <a:spAutoFit/>
          </a:bodyPr>
          <a:lstStyle/>
          <a:p>
            <a:r>
              <a:rPr lang="de-DE" b="1" u="sng"/>
              <a:t>Nächstes Bündnistreffen</a:t>
            </a:r>
            <a:endParaRPr lang="de-DE" u="sng"/>
          </a:p>
          <a:p>
            <a:r>
              <a:rPr lang="de-DE"/>
              <a:t>Digital: Vorschlag 27.1.2022, 13 – 15 Uhr, noch unbestätigt</a:t>
            </a:r>
            <a:endParaRPr lang="de-DE">
              <a:cs typeface="Calibri"/>
            </a:endParaRPr>
          </a:p>
        </p:txBody>
      </p:sp>
      <p:sp>
        <p:nvSpPr>
          <p:cNvPr id="5" name="Textfeld 4">
            <a:extLst>
              <a:ext uri="{FF2B5EF4-FFF2-40B4-BE49-F238E27FC236}">
                <a16:creationId xmlns:a16="http://schemas.microsoft.com/office/drawing/2014/main" id="{9F6AB776-C5B9-4115-B8BF-6C134904AA50}"/>
              </a:ext>
            </a:extLst>
          </p:cNvPr>
          <p:cNvSpPr txBox="1"/>
          <p:nvPr/>
        </p:nvSpPr>
        <p:spPr>
          <a:xfrm>
            <a:off x="6529251" y="2725303"/>
            <a:ext cx="46028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a:t>Nächste DG-Treffen im März/April </a:t>
            </a:r>
            <a:endParaRPr lang="de-DE"/>
          </a:p>
          <a:p>
            <a:r>
              <a:rPr lang="de-DE" b="1"/>
              <a:t>Vermutlich ab KW9/10</a:t>
            </a:r>
          </a:p>
          <a:p>
            <a:r>
              <a:rPr lang="de-DE" b="1"/>
              <a:t>=&gt; Einladungen folgen</a:t>
            </a:r>
          </a:p>
        </p:txBody>
      </p:sp>
    </p:spTree>
    <p:extLst>
      <p:ext uri="{BB962C8B-B14F-4D97-AF65-F5344CB8AC3E}">
        <p14:creationId xmlns:p14="http://schemas.microsoft.com/office/powerpoint/2010/main" val="1742582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normAutofit/>
          </a:bodyPr>
          <a:lstStyle/>
          <a:p>
            <a:r>
              <a:rPr lang="de-DE" sz="2400">
                <a:latin typeface="Ubuntu"/>
                <a:ea typeface="Source Sans Pro"/>
                <a:cs typeface="Poppins SemiBold"/>
              </a:rPr>
              <a:t>Projektskizzen Lipide</a:t>
            </a:r>
            <a:endParaRPr lang="de-DE" sz="2400"/>
          </a:p>
        </p:txBody>
      </p:sp>
      <p:graphicFrame>
        <p:nvGraphicFramePr>
          <p:cNvPr id="6" name="Tabelle 6">
            <a:extLst>
              <a:ext uri="{FF2B5EF4-FFF2-40B4-BE49-F238E27FC236}">
                <a16:creationId xmlns:a16="http://schemas.microsoft.com/office/drawing/2014/main" id="{035091E0-A91A-4ACF-A41D-7C8C69CDBEC5}"/>
              </a:ext>
            </a:extLst>
          </p:cNvPr>
          <p:cNvGraphicFramePr>
            <a:graphicFrameLocks noGrp="1"/>
          </p:cNvGraphicFramePr>
          <p:nvPr>
            <p:ph idx="1"/>
            <p:extLst>
              <p:ext uri="{D42A27DB-BD31-4B8C-83A1-F6EECF244321}">
                <p14:modId xmlns:p14="http://schemas.microsoft.com/office/powerpoint/2010/main" val="4215937124"/>
              </p:ext>
            </p:extLst>
          </p:nvPr>
        </p:nvGraphicFramePr>
        <p:xfrm>
          <a:off x="926123" y="1714674"/>
          <a:ext cx="9927278" cy="2352040"/>
        </p:xfrm>
        <a:graphic>
          <a:graphicData uri="http://schemas.openxmlformats.org/drawingml/2006/table">
            <a:tbl>
              <a:tblPr firstRow="1" bandRow="1">
                <a:tableStyleId>{5C22544A-7EE6-4342-B048-85BDC9FD1C3A}</a:tableStyleId>
              </a:tblPr>
              <a:tblGrid>
                <a:gridCol w="1367692">
                  <a:extLst>
                    <a:ext uri="{9D8B030D-6E8A-4147-A177-3AD203B41FA5}">
                      <a16:colId xmlns:a16="http://schemas.microsoft.com/office/drawing/2014/main" val="2968017537"/>
                    </a:ext>
                  </a:extLst>
                </a:gridCol>
                <a:gridCol w="3023512">
                  <a:extLst>
                    <a:ext uri="{9D8B030D-6E8A-4147-A177-3AD203B41FA5}">
                      <a16:colId xmlns:a16="http://schemas.microsoft.com/office/drawing/2014/main" val="3258565518"/>
                    </a:ext>
                  </a:extLst>
                </a:gridCol>
                <a:gridCol w="1845358">
                  <a:extLst>
                    <a:ext uri="{9D8B030D-6E8A-4147-A177-3AD203B41FA5}">
                      <a16:colId xmlns:a16="http://schemas.microsoft.com/office/drawing/2014/main" val="3579665448"/>
                    </a:ext>
                  </a:extLst>
                </a:gridCol>
                <a:gridCol w="1845358">
                  <a:extLst>
                    <a:ext uri="{9D8B030D-6E8A-4147-A177-3AD203B41FA5}">
                      <a16:colId xmlns:a16="http://schemas.microsoft.com/office/drawing/2014/main" val="896681178"/>
                    </a:ext>
                  </a:extLst>
                </a:gridCol>
                <a:gridCol w="1845358">
                  <a:extLst>
                    <a:ext uri="{9D8B030D-6E8A-4147-A177-3AD203B41FA5}">
                      <a16:colId xmlns:a16="http://schemas.microsoft.com/office/drawing/2014/main" val="2831245101"/>
                    </a:ext>
                  </a:extLst>
                </a:gridCol>
              </a:tblGrid>
              <a:tr h="370840">
                <a:tc>
                  <a:txBody>
                    <a:bodyPr/>
                    <a:lstStyle/>
                    <a:p>
                      <a:r>
                        <a:rPr lang="de-DE" sz="1400" err="1"/>
                        <a:t>Acronym</a:t>
                      </a:r>
                    </a:p>
                  </a:txBody>
                  <a:tcPr/>
                </a:tc>
                <a:tc>
                  <a:txBody>
                    <a:bodyPr/>
                    <a:lstStyle/>
                    <a:p>
                      <a:r>
                        <a:rPr lang="de-DE" sz="1400"/>
                        <a:t>Langtitel</a:t>
                      </a:r>
                    </a:p>
                  </a:txBody>
                  <a:tcPr/>
                </a:tc>
                <a:tc>
                  <a:txBody>
                    <a:bodyPr/>
                    <a:lstStyle/>
                    <a:p>
                      <a:r>
                        <a:rPr lang="de-DE" sz="1400"/>
                        <a:t>Konsortium</a:t>
                      </a:r>
                    </a:p>
                  </a:txBody>
                  <a:tcPr/>
                </a:tc>
                <a:tc>
                  <a:txBody>
                    <a:bodyPr/>
                    <a:lstStyle/>
                    <a:p>
                      <a:r>
                        <a:rPr lang="de-DE" sz="1400"/>
                        <a:t>Status? </a:t>
                      </a:r>
                      <a:endParaRPr lang="de-DE"/>
                    </a:p>
                  </a:txBody>
                  <a:tcPr/>
                </a:tc>
                <a:tc>
                  <a:txBody>
                    <a:bodyPr/>
                    <a:lstStyle/>
                    <a:p>
                      <a:pPr lvl="0">
                        <a:buNone/>
                      </a:pPr>
                      <a:r>
                        <a:rPr lang="de-DE" sz="1400"/>
                        <a:t>Bemerkungen</a:t>
                      </a:r>
                    </a:p>
                  </a:txBody>
                  <a:tcPr/>
                </a:tc>
                <a:extLst>
                  <a:ext uri="{0D108BD9-81ED-4DB2-BD59-A6C34878D82A}">
                    <a16:rowId xmlns:a16="http://schemas.microsoft.com/office/drawing/2014/main" val="3539501196"/>
                  </a:ext>
                </a:extLst>
              </a:tr>
              <a:tr h="370840">
                <a:tc>
                  <a:txBody>
                    <a:bodyPr/>
                    <a:lstStyle/>
                    <a:p>
                      <a:r>
                        <a:rPr lang="de-DE" sz="1400" err="1"/>
                        <a:t>Waste</a:t>
                      </a:r>
                      <a:r>
                        <a:rPr lang="de-DE" sz="1400"/>
                        <a:t> Made2Plastics</a:t>
                      </a:r>
                    </a:p>
                  </a:txBody>
                  <a:tcPr/>
                </a:tc>
                <a:tc>
                  <a:txBody>
                    <a:bodyPr/>
                    <a:lstStyle/>
                    <a:p>
                      <a:r>
                        <a:rPr lang="de-DE" sz="1400"/>
                        <a:t>Biogene Herstellung langkettiger Dicarbonsäuren aus Madenfett</a:t>
                      </a:r>
                    </a:p>
                  </a:txBody>
                  <a:tcPr/>
                </a:tc>
                <a:tc>
                  <a:txBody>
                    <a:bodyPr/>
                    <a:lstStyle/>
                    <a:p>
                      <a:r>
                        <a:rPr lang="de-DE" sz="1400" err="1"/>
                        <a:t>Corvay</a:t>
                      </a:r>
                      <a:r>
                        <a:rPr lang="de-DE" sz="1400"/>
                        <a:t>, Made </a:t>
                      </a:r>
                      <a:r>
                        <a:rPr lang="de-DE" sz="1400" err="1"/>
                        <a:t>by</a:t>
                      </a:r>
                      <a:r>
                        <a:rPr lang="de-DE" sz="1400"/>
                        <a:t> Made, CBP, ...</a:t>
                      </a:r>
                    </a:p>
                  </a:txBody>
                  <a:tcPr/>
                </a:tc>
                <a:tc>
                  <a:txBody>
                    <a:bodyPr/>
                    <a:lstStyle/>
                    <a:p>
                      <a:endParaRPr lang="de-DE" sz="1400"/>
                    </a:p>
                  </a:txBody>
                  <a:tcPr/>
                </a:tc>
                <a:tc>
                  <a:txBody>
                    <a:bodyPr/>
                    <a:lstStyle/>
                    <a:p>
                      <a:pPr lvl="0">
                        <a:buNone/>
                      </a:pPr>
                      <a:endParaRPr lang="de-DE" sz="1400"/>
                    </a:p>
                  </a:txBody>
                  <a:tcPr/>
                </a:tc>
                <a:extLst>
                  <a:ext uri="{0D108BD9-81ED-4DB2-BD59-A6C34878D82A}">
                    <a16:rowId xmlns:a16="http://schemas.microsoft.com/office/drawing/2014/main" val="2427398501"/>
                  </a:ext>
                </a:extLst>
              </a:tr>
              <a:tr h="370839">
                <a:tc>
                  <a:txBody>
                    <a:bodyPr/>
                    <a:lstStyle/>
                    <a:p>
                      <a:pPr lvl="0">
                        <a:buNone/>
                      </a:pPr>
                      <a:r>
                        <a:rPr lang="de-DE" sz="1400" err="1"/>
                        <a:t>Capacidy</a:t>
                      </a:r>
                    </a:p>
                  </a:txBody>
                  <a:tcPr/>
                </a:tc>
                <a:tc>
                  <a:txBody>
                    <a:bodyPr/>
                    <a:lstStyle/>
                    <a:p>
                      <a:pPr lvl="0">
                        <a:buNone/>
                      </a:pPr>
                      <a:r>
                        <a:rPr lang="de-DE" sz="1400"/>
                        <a:t>Mittelkettige Fettsäuren und Biogas aus Rest- und Abfallstoffen</a:t>
                      </a:r>
                    </a:p>
                  </a:txBody>
                  <a:tcPr/>
                </a:tc>
                <a:tc>
                  <a:txBody>
                    <a:bodyPr/>
                    <a:lstStyle/>
                    <a:p>
                      <a:pPr lvl="0">
                        <a:buNone/>
                      </a:pPr>
                      <a:r>
                        <a:rPr lang="de-DE" sz="1400"/>
                        <a:t>DBFZ, </a:t>
                      </a:r>
                      <a:r>
                        <a:rPr lang="de-DE" sz="1400" err="1"/>
                        <a:t>Interstarch</a:t>
                      </a:r>
                      <a:r>
                        <a:rPr lang="de-DE" sz="1400"/>
                        <a:t>, Hainich Konserven, UFZ, ...</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4208120988"/>
                  </a:ext>
                </a:extLst>
              </a:tr>
              <a:tr h="370838">
                <a:tc>
                  <a:txBody>
                    <a:bodyPr/>
                    <a:lstStyle/>
                    <a:p>
                      <a:pPr lvl="0">
                        <a:buNone/>
                      </a:pPr>
                      <a:r>
                        <a:rPr lang="de-DE" sz="1400" err="1"/>
                        <a:t>Biomere</a:t>
                      </a:r>
                    </a:p>
                  </a:txBody>
                  <a:tcPr/>
                </a:tc>
                <a:tc>
                  <a:txBody>
                    <a:bodyPr/>
                    <a:lstStyle/>
                    <a:p>
                      <a:pPr lvl="0">
                        <a:buNone/>
                      </a:pPr>
                      <a:r>
                        <a:rPr lang="de-DE" sz="1400"/>
                        <a:t>Naturwachse zur Substitution erdölbasierter Wachse</a:t>
                      </a:r>
                    </a:p>
                  </a:txBody>
                  <a:tcPr/>
                </a:tc>
                <a:tc>
                  <a:txBody>
                    <a:bodyPr/>
                    <a:lstStyle/>
                    <a:p>
                      <a:pPr lvl="0">
                        <a:buNone/>
                      </a:pPr>
                      <a:r>
                        <a:rPr lang="de-DE" sz="1400" err="1"/>
                        <a:t>Ifn</a:t>
                      </a:r>
                      <a:r>
                        <a:rPr lang="de-DE" sz="1400"/>
                        <a:t> FTZ, IADP, </a:t>
                      </a:r>
                      <a:r>
                        <a:rPr lang="de-DE" sz="1400" err="1"/>
                        <a:t>Skinomics</a:t>
                      </a:r>
                      <a:r>
                        <a:rPr lang="de-DE" sz="1400"/>
                        <a:t>, </a:t>
                      </a:r>
                      <a:r>
                        <a:rPr lang="de-DE" sz="1400" err="1"/>
                        <a:t>Amynova</a:t>
                      </a:r>
                      <a:r>
                        <a:rPr lang="de-DE" sz="1400"/>
                        <a:t>, </a:t>
                      </a:r>
                      <a:r>
                        <a:rPr lang="de-DE" sz="1400" err="1"/>
                        <a:t>Exipnos</a:t>
                      </a:r>
                      <a:r>
                        <a:rPr lang="de-DE" sz="1400"/>
                        <a:t>, IMWS </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3441498703"/>
                  </a:ext>
                </a:extLst>
              </a:tr>
            </a:tbl>
          </a:graphicData>
        </a:graphic>
      </p:graphicFrame>
    </p:spTree>
    <p:extLst>
      <p:ext uri="{BB962C8B-B14F-4D97-AF65-F5344CB8AC3E}">
        <p14:creationId xmlns:p14="http://schemas.microsoft.com/office/powerpoint/2010/main" val="2227667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normAutofit/>
          </a:bodyPr>
          <a:lstStyle/>
          <a:p>
            <a:r>
              <a:rPr lang="de-DE" sz="2400">
                <a:latin typeface="Ubuntu"/>
                <a:ea typeface="Source Sans Pro"/>
                <a:cs typeface="Poppins SemiBold"/>
              </a:rPr>
              <a:t>Projektskizzen Proteine</a:t>
            </a:r>
            <a:endParaRPr lang="de-DE" sz="2400"/>
          </a:p>
        </p:txBody>
      </p:sp>
      <p:graphicFrame>
        <p:nvGraphicFramePr>
          <p:cNvPr id="6" name="Tabelle 6">
            <a:extLst>
              <a:ext uri="{FF2B5EF4-FFF2-40B4-BE49-F238E27FC236}">
                <a16:creationId xmlns:a16="http://schemas.microsoft.com/office/drawing/2014/main" id="{035091E0-A91A-4ACF-A41D-7C8C69CDBEC5}"/>
              </a:ext>
            </a:extLst>
          </p:cNvPr>
          <p:cNvGraphicFramePr>
            <a:graphicFrameLocks noGrp="1"/>
          </p:cNvGraphicFramePr>
          <p:nvPr>
            <p:ph idx="1"/>
            <p:extLst>
              <p:ext uri="{D42A27DB-BD31-4B8C-83A1-F6EECF244321}">
                <p14:modId xmlns:p14="http://schemas.microsoft.com/office/powerpoint/2010/main" val="888394911"/>
              </p:ext>
            </p:extLst>
          </p:nvPr>
        </p:nvGraphicFramePr>
        <p:xfrm>
          <a:off x="838200" y="1548597"/>
          <a:ext cx="10024980" cy="3881119"/>
        </p:xfrm>
        <a:graphic>
          <a:graphicData uri="http://schemas.openxmlformats.org/drawingml/2006/table">
            <a:tbl>
              <a:tblPr firstRow="1" bandRow="1">
                <a:tableStyleId>{5C22544A-7EE6-4342-B048-85BDC9FD1C3A}</a:tableStyleId>
              </a:tblPr>
              <a:tblGrid>
                <a:gridCol w="1406769">
                  <a:extLst>
                    <a:ext uri="{9D8B030D-6E8A-4147-A177-3AD203B41FA5}">
                      <a16:colId xmlns:a16="http://schemas.microsoft.com/office/drawing/2014/main" val="2968017537"/>
                    </a:ext>
                  </a:extLst>
                </a:gridCol>
                <a:gridCol w="3027651">
                  <a:extLst>
                    <a:ext uri="{9D8B030D-6E8A-4147-A177-3AD203B41FA5}">
                      <a16:colId xmlns:a16="http://schemas.microsoft.com/office/drawing/2014/main" val="3258565518"/>
                    </a:ext>
                  </a:extLst>
                </a:gridCol>
                <a:gridCol w="1863520">
                  <a:extLst>
                    <a:ext uri="{9D8B030D-6E8A-4147-A177-3AD203B41FA5}">
                      <a16:colId xmlns:a16="http://schemas.microsoft.com/office/drawing/2014/main" val="3579665448"/>
                    </a:ext>
                  </a:extLst>
                </a:gridCol>
                <a:gridCol w="1863520">
                  <a:extLst>
                    <a:ext uri="{9D8B030D-6E8A-4147-A177-3AD203B41FA5}">
                      <a16:colId xmlns:a16="http://schemas.microsoft.com/office/drawing/2014/main" val="896681178"/>
                    </a:ext>
                  </a:extLst>
                </a:gridCol>
                <a:gridCol w="1863520">
                  <a:extLst>
                    <a:ext uri="{9D8B030D-6E8A-4147-A177-3AD203B41FA5}">
                      <a16:colId xmlns:a16="http://schemas.microsoft.com/office/drawing/2014/main" val="2831245101"/>
                    </a:ext>
                  </a:extLst>
                </a:gridCol>
              </a:tblGrid>
              <a:tr h="370840">
                <a:tc>
                  <a:txBody>
                    <a:bodyPr/>
                    <a:lstStyle/>
                    <a:p>
                      <a:r>
                        <a:rPr lang="de-DE" sz="1400" err="1"/>
                        <a:t>Acronym</a:t>
                      </a:r>
                    </a:p>
                  </a:txBody>
                  <a:tcPr/>
                </a:tc>
                <a:tc>
                  <a:txBody>
                    <a:bodyPr/>
                    <a:lstStyle/>
                    <a:p>
                      <a:r>
                        <a:rPr lang="de-DE" sz="1400"/>
                        <a:t>Langtitel</a:t>
                      </a:r>
                    </a:p>
                  </a:txBody>
                  <a:tcPr/>
                </a:tc>
                <a:tc>
                  <a:txBody>
                    <a:bodyPr/>
                    <a:lstStyle/>
                    <a:p>
                      <a:r>
                        <a:rPr lang="de-DE" sz="1400"/>
                        <a:t>Konsortium</a:t>
                      </a:r>
                    </a:p>
                  </a:txBody>
                  <a:tcPr/>
                </a:tc>
                <a:tc>
                  <a:txBody>
                    <a:bodyPr/>
                    <a:lstStyle/>
                    <a:p>
                      <a:r>
                        <a:rPr lang="de-DE" sz="1400"/>
                        <a:t>Status? </a:t>
                      </a:r>
                      <a:endParaRPr lang="de-DE"/>
                    </a:p>
                  </a:txBody>
                  <a:tcPr/>
                </a:tc>
                <a:tc>
                  <a:txBody>
                    <a:bodyPr/>
                    <a:lstStyle/>
                    <a:p>
                      <a:pPr lvl="0">
                        <a:buNone/>
                      </a:pPr>
                      <a:r>
                        <a:rPr lang="de-DE" sz="1400"/>
                        <a:t>Bemerkungen</a:t>
                      </a:r>
                    </a:p>
                  </a:txBody>
                  <a:tcPr/>
                </a:tc>
                <a:extLst>
                  <a:ext uri="{0D108BD9-81ED-4DB2-BD59-A6C34878D82A}">
                    <a16:rowId xmlns:a16="http://schemas.microsoft.com/office/drawing/2014/main" val="3539501196"/>
                  </a:ext>
                </a:extLst>
              </a:tr>
              <a:tr h="370839">
                <a:tc>
                  <a:txBody>
                    <a:bodyPr/>
                    <a:lstStyle/>
                    <a:p>
                      <a:pPr lvl="0">
                        <a:buNone/>
                      </a:pPr>
                      <a:r>
                        <a:rPr lang="de-DE" sz="1400"/>
                        <a:t>Kartoffel-</a:t>
                      </a:r>
                      <a:r>
                        <a:rPr lang="de-DE" sz="1400" err="1"/>
                        <a:t>Prot</a:t>
                      </a:r>
                    </a:p>
                  </a:txBody>
                  <a:tcPr/>
                </a:tc>
                <a:tc>
                  <a:txBody>
                    <a:bodyPr/>
                    <a:lstStyle/>
                    <a:p>
                      <a:pPr lvl="0">
                        <a:buNone/>
                      </a:pPr>
                      <a:r>
                        <a:rPr lang="de-DE" sz="1400"/>
                        <a:t>Funktionalisiertes Kartoffelprotein</a:t>
                      </a:r>
                    </a:p>
                  </a:txBody>
                  <a:tcPr/>
                </a:tc>
                <a:tc>
                  <a:txBody>
                    <a:bodyPr/>
                    <a:lstStyle/>
                    <a:p>
                      <a:pPr lvl="0">
                        <a:buNone/>
                      </a:pPr>
                      <a:r>
                        <a:rPr lang="de-DE" sz="1400"/>
                        <a:t>PPM, ...</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315809981"/>
                  </a:ext>
                </a:extLst>
              </a:tr>
              <a:tr h="370838">
                <a:tc>
                  <a:txBody>
                    <a:bodyPr/>
                    <a:lstStyle/>
                    <a:p>
                      <a:pPr lvl="0">
                        <a:buNone/>
                      </a:pPr>
                      <a:r>
                        <a:rPr lang="de-DE" sz="1400" err="1"/>
                        <a:t>SchlemPro</a:t>
                      </a:r>
                    </a:p>
                  </a:txBody>
                  <a:tcPr/>
                </a:tc>
                <a:tc>
                  <a:txBody>
                    <a:bodyPr/>
                    <a:lstStyle/>
                    <a:p>
                      <a:pPr lvl="0">
                        <a:buNone/>
                      </a:pPr>
                      <a:r>
                        <a:rPr lang="de-DE" sz="1400"/>
                        <a:t>Gewinnung von funktionalisierten Proteinen aus Schlempe für die Lebensmittelanwendung</a:t>
                      </a:r>
                    </a:p>
                  </a:txBody>
                  <a:tcPr/>
                </a:tc>
                <a:tc>
                  <a:txBody>
                    <a:bodyPr/>
                    <a:lstStyle/>
                    <a:p>
                      <a:pPr lvl="0">
                        <a:buNone/>
                      </a:pPr>
                      <a:r>
                        <a:rPr lang="de-DE" sz="1400"/>
                        <a:t>PPM, Südzucker</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3944227096"/>
                  </a:ext>
                </a:extLst>
              </a:tr>
              <a:tr h="370838">
                <a:tc>
                  <a:txBody>
                    <a:bodyPr/>
                    <a:lstStyle/>
                    <a:p>
                      <a:pPr lvl="0">
                        <a:buNone/>
                      </a:pPr>
                      <a:r>
                        <a:rPr lang="de-DE" sz="1400" err="1"/>
                        <a:t>ProteFol</a:t>
                      </a:r>
                    </a:p>
                  </a:txBody>
                  <a:tcPr/>
                </a:tc>
                <a:tc>
                  <a:txBody>
                    <a:bodyPr/>
                    <a:lstStyle/>
                    <a:p>
                      <a:pPr lvl="0">
                        <a:buNone/>
                      </a:pPr>
                      <a:r>
                        <a:rPr lang="de-DE" sz="1400"/>
                        <a:t>Entwicklung von in-situ gelierenden Proteinfolien für kosmetische Anwendungen</a:t>
                      </a:r>
                    </a:p>
                  </a:txBody>
                  <a:tcPr/>
                </a:tc>
                <a:tc>
                  <a:txBody>
                    <a:bodyPr/>
                    <a:lstStyle/>
                    <a:p>
                      <a:pPr lvl="0">
                        <a:buNone/>
                      </a:pPr>
                      <a:r>
                        <a:rPr lang="de-DE" sz="1400" b="0" i="0" u="none" strike="noStrike" noProof="0">
                          <a:latin typeface="Calibri"/>
                        </a:rPr>
                        <a:t>MLU, Roquette, </a:t>
                      </a:r>
                      <a:r>
                        <a:rPr lang="de-DE" sz="1400" b="0" i="0" u="none" strike="noStrike" noProof="0" err="1">
                          <a:latin typeface="Calibri"/>
                        </a:rPr>
                        <a:t>Skinomics</a:t>
                      </a:r>
                      <a:endParaRPr lang="de-DE" err="1"/>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619407336"/>
                  </a:ext>
                </a:extLst>
              </a:tr>
              <a:tr h="370838">
                <a:tc>
                  <a:txBody>
                    <a:bodyPr/>
                    <a:lstStyle/>
                    <a:p>
                      <a:pPr lvl="0">
                        <a:buNone/>
                      </a:pPr>
                      <a:r>
                        <a:rPr lang="de-DE" sz="1400"/>
                        <a:t>Bio-GOS</a:t>
                      </a:r>
                    </a:p>
                  </a:txBody>
                  <a:tcPr/>
                </a:tc>
                <a:tc>
                  <a:txBody>
                    <a:bodyPr/>
                    <a:lstStyle/>
                    <a:p>
                      <a:pPr lvl="0">
                        <a:buNone/>
                      </a:pPr>
                      <a:r>
                        <a:rPr lang="de-DE" sz="1400"/>
                        <a:t>Biosynthese von </a:t>
                      </a:r>
                      <a:r>
                        <a:rPr lang="de-DE" sz="1400" err="1"/>
                        <a:t>Galactooligosacchariden</a:t>
                      </a:r>
                      <a:r>
                        <a:rPr lang="de-DE" sz="1400"/>
                        <a:t> in Molke und </a:t>
                      </a:r>
                      <a:r>
                        <a:rPr lang="de-DE" sz="1400" err="1"/>
                        <a:t>Molkenpermeat</a:t>
                      </a:r>
                    </a:p>
                  </a:txBody>
                  <a:tcPr/>
                </a:tc>
                <a:tc>
                  <a:txBody>
                    <a:bodyPr/>
                    <a:lstStyle/>
                    <a:p>
                      <a:pPr lvl="0">
                        <a:buNone/>
                      </a:pPr>
                      <a:r>
                        <a:rPr lang="de-DE" sz="1400"/>
                        <a:t>Hochschule Anhalt, Bayerische Milchindustrie, </a:t>
                      </a:r>
                      <a:r>
                        <a:rPr lang="de-DE" sz="1400" err="1"/>
                        <a:t>Frischli</a:t>
                      </a:r>
                      <a:r>
                        <a:rPr lang="de-DE" sz="1400"/>
                        <a:t> Milchwerke</a:t>
                      </a:r>
                    </a:p>
                  </a:txBody>
                  <a:tcPr/>
                </a:tc>
                <a:tc>
                  <a:txBody>
                    <a:bodyPr/>
                    <a:lstStyle/>
                    <a:p>
                      <a:pPr lvl="0">
                        <a:buNone/>
                      </a:pPr>
                      <a:r>
                        <a:rPr lang="de-DE" sz="1400"/>
                        <a:t>Zuordnung DG?</a:t>
                      </a:r>
                    </a:p>
                  </a:txBody>
                  <a:tcPr/>
                </a:tc>
                <a:tc>
                  <a:txBody>
                    <a:bodyPr/>
                    <a:lstStyle/>
                    <a:p>
                      <a:pPr lvl="0">
                        <a:buNone/>
                      </a:pPr>
                      <a:endParaRPr lang="de-DE" sz="1400"/>
                    </a:p>
                  </a:txBody>
                  <a:tcPr/>
                </a:tc>
                <a:extLst>
                  <a:ext uri="{0D108BD9-81ED-4DB2-BD59-A6C34878D82A}">
                    <a16:rowId xmlns:a16="http://schemas.microsoft.com/office/drawing/2014/main" val="2006435710"/>
                  </a:ext>
                </a:extLst>
              </a:tr>
              <a:tr h="370838">
                <a:tc>
                  <a:txBody>
                    <a:bodyPr/>
                    <a:lstStyle/>
                    <a:p>
                      <a:pPr lvl="0">
                        <a:buNone/>
                      </a:pPr>
                      <a:r>
                        <a:rPr lang="de-DE" sz="1400" b="0" i="0" u="none" strike="noStrike" noProof="0">
                          <a:latin typeface="Calibri"/>
                        </a:rPr>
                        <a:t>Ethana2</a:t>
                      </a:r>
                      <a:endParaRPr lang="de-DE"/>
                    </a:p>
                  </a:txBody>
                  <a:tcPr/>
                </a:tc>
                <a:tc>
                  <a:txBody>
                    <a:bodyPr/>
                    <a:lstStyle/>
                    <a:p>
                      <a:pPr lvl="0">
                        <a:buNone/>
                      </a:pPr>
                      <a:r>
                        <a:rPr lang="de-DE" sz="1400" err="1"/>
                        <a:t>Ethanolische</a:t>
                      </a:r>
                      <a:r>
                        <a:rPr lang="de-DE" sz="1400"/>
                        <a:t> milde Extraktion geschälter Rapssaat zur Herstellung von Proteinen für Lebensmittel</a:t>
                      </a:r>
                    </a:p>
                  </a:txBody>
                  <a:tcPr/>
                </a:tc>
                <a:tc>
                  <a:txBody>
                    <a:bodyPr/>
                    <a:lstStyle/>
                    <a:p>
                      <a:pPr lvl="0">
                        <a:buNone/>
                      </a:pPr>
                      <a:r>
                        <a:rPr lang="de-DE" sz="1400" b="0" i="0" u="none" strike="noStrike" noProof="0">
                          <a:latin typeface="Calibri"/>
                        </a:rPr>
                        <a:t>CBP, PPM, B+B, Südzucker?, Ölmühle?</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1156348183"/>
                  </a:ext>
                </a:extLst>
              </a:tr>
            </a:tbl>
          </a:graphicData>
        </a:graphic>
      </p:graphicFrame>
    </p:spTree>
    <p:extLst>
      <p:ext uri="{BB962C8B-B14F-4D97-AF65-F5344CB8AC3E}">
        <p14:creationId xmlns:p14="http://schemas.microsoft.com/office/powerpoint/2010/main" val="2971697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a:xfrm>
            <a:off x="593970" y="365125"/>
            <a:ext cx="9893921" cy="1345101"/>
          </a:xfrm>
        </p:spPr>
        <p:txBody>
          <a:bodyPr>
            <a:normAutofit/>
          </a:bodyPr>
          <a:lstStyle/>
          <a:p>
            <a:r>
              <a:rPr lang="de-DE" sz="2400">
                <a:latin typeface="Ubuntu"/>
                <a:ea typeface="Source Sans Pro"/>
                <a:cs typeface="Poppins SemiBold"/>
              </a:rPr>
              <a:t>Projektskizzen DG Biopolymere</a:t>
            </a:r>
            <a:endParaRPr lang="de-DE" sz="2400"/>
          </a:p>
        </p:txBody>
      </p:sp>
      <p:graphicFrame>
        <p:nvGraphicFramePr>
          <p:cNvPr id="6" name="Tabelle 6">
            <a:extLst>
              <a:ext uri="{FF2B5EF4-FFF2-40B4-BE49-F238E27FC236}">
                <a16:creationId xmlns:a16="http://schemas.microsoft.com/office/drawing/2014/main" id="{035091E0-A91A-4ACF-A41D-7C8C69CDBEC5}"/>
              </a:ext>
            </a:extLst>
          </p:cNvPr>
          <p:cNvGraphicFramePr>
            <a:graphicFrameLocks noGrp="1"/>
          </p:cNvGraphicFramePr>
          <p:nvPr>
            <p:ph idx="1"/>
            <p:extLst>
              <p:ext uri="{D42A27DB-BD31-4B8C-83A1-F6EECF244321}">
                <p14:modId xmlns:p14="http://schemas.microsoft.com/office/powerpoint/2010/main" val="1243520942"/>
              </p:ext>
            </p:extLst>
          </p:nvPr>
        </p:nvGraphicFramePr>
        <p:xfrm>
          <a:off x="595923" y="1553307"/>
          <a:ext cx="10270450" cy="2814318"/>
        </p:xfrm>
        <a:graphic>
          <a:graphicData uri="http://schemas.openxmlformats.org/drawingml/2006/table">
            <a:tbl>
              <a:tblPr firstRow="1" bandRow="1">
                <a:tableStyleId>{5C22544A-7EE6-4342-B048-85BDC9FD1C3A}</a:tableStyleId>
              </a:tblPr>
              <a:tblGrid>
                <a:gridCol w="1204043">
                  <a:extLst>
                    <a:ext uri="{9D8B030D-6E8A-4147-A177-3AD203B41FA5}">
                      <a16:colId xmlns:a16="http://schemas.microsoft.com/office/drawing/2014/main" val="2968017537"/>
                    </a:ext>
                  </a:extLst>
                </a:gridCol>
                <a:gridCol w="3414165">
                  <a:extLst>
                    <a:ext uri="{9D8B030D-6E8A-4147-A177-3AD203B41FA5}">
                      <a16:colId xmlns:a16="http://schemas.microsoft.com/office/drawing/2014/main" val="3258565518"/>
                    </a:ext>
                  </a:extLst>
                </a:gridCol>
                <a:gridCol w="1940756">
                  <a:extLst>
                    <a:ext uri="{9D8B030D-6E8A-4147-A177-3AD203B41FA5}">
                      <a16:colId xmlns:a16="http://schemas.microsoft.com/office/drawing/2014/main" val="3579665448"/>
                    </a:ext>
                  </a:extLst>
                </a:gridCol>
                <a:gridCol w="1171383">
                  <a:extLst>
                    <a:ext uri="{9D8B030D-6E8A-4147-A177-3AD203B41FA5}">
                      <a16:colId xmlns:a16="http://schemas.microsoft.com/office/drawing/2014/main" val="896681178"/>
                    </a:ext>
                  </a:extLst>
                </a:gridCol>
                <a:gridCol w="2540103">
                  <a:extLst>
                    <a:ext uri="{9D8B030D-6E8A-4147-A177-3AD203B41FA5}">
                      <a16:colId xmlns:a16="http://schemas.microsoft.com/office/drawing/2014/main" val="2831245101"/>
                    </a:ext>
                  </a:extLst>
                </a:gridCol>
              </a:tblGrid>
              <a:tr h="370840">
                <a:tc>
                  <a:txBody>
                    <a:bodyPr/>
                    <a:lstStyle/>
                    <a:p>
                      <a:r>
                        <a:rPr lang="de-DE" sz="1400" err="1"/>
                        <a:t>Acronym</a:t>
                      </a:r>
                    </a:p>
                  </a:txBody>
                  <a:tcPr/>
                </a:tc>
                <a:tc>
                  <a:txBody>
                    <a:bodyPr/>
                    <a:lstStyle/>
                    <a:p>
                      <a:r>
                        <a:rPr lang="de-DE" sz="1400"/>
                        <a:t>Langtitel</a:t>
                      </a:r>
                    </a:p>
                  </a:txBody>
                  <a:tcPr/>
                </a:tc>
                <a:tc>
                  <a:txBody>
                    <a:bodyPr/>
                    <a:lstStyle/>
                    <a:p>
                      <a:r>
                        <a:rPr lang="de-DE" sz="1400"/>
                        <a:t>Konsortium</a:t>
                      </a:r>
                    </a:p>
                  </a:txBody>
                  <a:tcPr/>
                </a:tc>
                <a:tc>
                  <a:txBody>
                    <a:bodyPr/>
                    <a:lstStyle/>
                    <a:p>
                      <a:r>
                        <a:rPr lang="de-DE" sz="1400"/>
                        <a:t>Status? </a:t>
                      </a:r>
                      <a:endParaRPr lang="de-DE"/>
                    </a:p>
                  </a:txBody>
                  <a:tcPr/>
                </a:tc>
                <a:tc>
                  <a:txBody>
                    <a:bodyPr/>
                    <a:lstStyle/>
                    <a:p>
                      <a:pPr lvl="0">
                        <a:buNone/>
                      </a:pPr>
                      <a:r>
                        <a:rPr lang="de-DE" sz="1400"/>
                        <a:t>Bemerkungen</a:t>
                      </a:r>
                    </a:p>
                  </a:txBody>
                  <a:tcPr/>
                </a:tc>
                <a:extLst>
                  <a:ext uri="{0D108BD9-81ED-4DB2-BD59-A6C34878D82A}">
                    <a16:rowId xmlns:a16="http://schemas.microsoft.com/office/drawing/2014/main" val="3539501196"/>
                  </a:ext>
                </a:extLst>
              </a:tr>
              <a:tr h="370840">
                <a:tc>
                  <a:txBody>
                    <a:bodyPr/>
                    <a:lstStyle/>
                    <a:p>
                      <a:r>
                        <a:rPr lang="de-DE" sz="1400" err="1"/>
                        <a:t>ScobyResist</a:t>
                      </a:r>
                    </a:p>
                  </a:txBody>
                  <a:tcPr/>
                </a:tc>
                <a:tc>
                  <a:txBody>
                    <a:bodyPr/>
                    <a:lstStyle/>
                    <a:p>
                      <a:r>
                        <a:rPr lang="de-DE" sz="1400"/>
                        <a:t>Pflanzenölbasierte Epoxide zur dauerhaften Imprägnierung</a:t>
                      </a:r>
                    </a:p>
                  </a:txBody>
                  <a:tcPr/>
                </a:tc>
                <a:tc>
                  <a:txBody>
                    <a:bodyPr/>
                    <a:lstStyle/>
                    <a:p>
                      <a:r>
                        <a:rPr lang="de-DE" sz="1400"/>
                        <a:t>PPM, IMWS, </a:t>
                      </a:r>
                      <a:r>
                        <a:rPr lang="de-DE" sz="1400" err="1"/>
                        <a:t>ScobyTec</a:t>
                      </a:r>
                    </a:p>
                  </a:txBody>
                  <a:tcPr/>
                </a:tc>
                <a:tc>
                  <a:txBody>
                    <a:bodyPr/>
                    <a:lstStyle/>
                    <a:p>
                      <a:endParaRPr lang="de-DE" sz="1400"/>
                    </a:p>
                  </a:txBody>
                  <a:tcPr/>
                </a:tc>
                <a:tc>
                  <a:txBody>
                    <a:bodyPr/>
                    <a:lstStyle/>
                    <a:p>
                      <a:pPr lvl="0">
                        <a:buNone/>
                      </a:pPr>
                      <a:endParaRPr lang="de-DE" sz="1400"/>
                    </a:p>
                  </a:txBody>
                  <a:tcPr/>
                </a:tc>
                <a:extLst>
                  <a:ext uri="{0D108BD9-81ED-4DB2-BD59-A6C34878D82A}">
                    <a16:rowId xmlns:a16="http://schemas.microsoft.com/office/drawing/2014/main" val="1953323083"/>
                  </a:ext>
                </a:extLst>
              </a:tr>
              <a:tr h="370840">
                <a:tc>
                  <a:txBody>
                    <a:bodyPr/>
                    <a:lstStyle/>
                    <a:p>
                      <a:r>
                        <a:rPr lang="de-DE" sz="1400" err="1"/>
                        <a:t>Biocerine</a:t>
                      </a:r>
                    </a:p>
                  </a:txBody>
                  <a:tcPr/>
                </a:tc>
                <a:tc>
                  <a:txBody>
                    <a:bodyPr/>
                    <a:lstStyle/>
                    <a:p>
                      <a:r>
                        <a:rPr lang="de-DE" sz="1400"/>
                        <a:t>Biobasierte </a:t>
                      </a:r>
                      <a:r>
                        <a:rPr lang="de-DE" sz="1400" err="1"/>
                        <a:t>Glycerinderivate</a:t>
                      </a:r>
                      <a:r>
                        <a:rPr lang="de-DE" sz="1400"/>
                        <a:t> in polymeren Werkstoffen</a:t>
                      </a:r>
                    </a:p>
                  </a:txBody>
                  <a:tcPr/>
                </a:tc>
                <a:tc>
                  <a:txBody>
                    <a:bodyPr/>
                    <a:lstStyle/>
                    <a:p>
                      <a:r>
                        <a:rPr lang="de-DE" sz="1400" err="1"/>
                        <a:t>Glaconchemie</a:t>
                      </a:r>
                      <a:r>
                        <a:rPr lang="de-DE" sz="1400"/>
                        <a:t>, </a:t>
                      </a:r>
                      <a:r>
                        <a:rPr lang="de-DE" sz="1400" err="1"/>
                        <a:t>Exipnos</a:t>
                      </a:r>
                      <a:r>
                        <a:rPr lang="de-DE" sz="1400"/>
                        <a:t>, IMWS, Polymer Service</a:t>
                      </a:r>
                    </a:p>
                  </a:txBody>
                  <a:tcPr/>
                </a:tc>
                <a:tc>
                  <a:txBody>
                    <a:bodyPr/>
                    <a:lstStyle/>
                    <a:p>
                      <a:endParaRPr lang="de-DE" sz="1400"/>
                    </a:p>
                  </a:txBody>
                  <a:tcPr/>
                </a:tc>
                <a:tc>
                  <a:txBody>
                    <a:bodyPr/>
                    <a:lstStyle/>
                    <a:p>
                      <a:pPr lvl="0">
                        <a:buNone/>
                      </a:pPr>
                      <a:endParaRPr lang="de-DE" sz="1400"/>
                    </a:p>
                  </a:txBody>
                  <a:tcPr/>
                </a:tc>
                <a:extLst>
                  <a:ext uri="{0D108BD9-81ED-4DB2-BD59-A6C34878D82A}">
                    <a16:rowId xmlns:a16="http://schemas.microsoft.com/office/drawing/2014/main" val="676729816"/>
                  </a:ext>
                </a:extLst>
              </a:tr>
              <a:tr h="370839">
                <a:tc>
                  <a:txBody>
                    <a:bodyPr/>
                    <a:lstStyle/>
                    <a:p>
                      <a:pPr lvl="0">
                        <a:buNone/>
                      </a:pPr>
                      <a:r>
                        <a:rPr lang="de-DE" sz="1400" err="1"/>
                        <a:t>ElastoMat</a:t>
                      </a:r>
                    </a:p>
                  </a:txBody>
                  <a:tcPr/>
                </a:tc>
                <a:tc>
                  <a:txBody>
                    <a:bodyPr/>
                    <a:lstStyle/>
                    <a:p>
                      <a:pPr lvl="0">
                        <a:buNone/>
                      </a:pPr>
                      <a:r>
                        <a:rPr lang="de-DE" sz="1400" err="1"/>
                        <a:t>Elastine</a:t>
                      </a:r>
                      <a:r>
                        <a:rPr lang="de-DE" sz="1400"/>
                        <a:t> für die Therapie von Hauterkrankungen</a:t>
                      </a:r>
                    </a:p>
                  </a:txBody>
                  <a:tcPr/>
                </a:tc>
                <a:tc>
                  <a:txBody>
                    <a:bodyPr/>
                    <a:lstStyle/>
                    <a:p>
                      <a:pPr lvl="0">
                        <a:buNone/>
                      </a:pPr>
                      <a:r>
                        <a:rPr lang="de-DE" sz="1400"/>
                        <a:t>MLU, IMWS, </a:t>
                      </a:r>
                      <a:r>
                        <a:rPr lang="de-DE" sz="1400" err="1"/>
                        <a:t>Skinomics</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2940087334"/>
                  </a:ext>
                </a:extLst>
              </a:tr>
              <a:tr h="370838">
                <a:tc>
                  <a:txBody>
                    <a:bodyPr/>
                    <a:lstStyle/>
                    <a:p>
                      <a:pPr lvl="0">
                        <a:buNone/>
                      </a:pPr>
                      <a:r>
                        <a:rPr lang="de-DE" sz="1400" err="1"/>
                        <a:t>ChitoDesign</a:t>
                      </a:r>
                    </a:p>
                  </a:txBody>
                  <a:tcPr/>
                </a:tc>
                <a:tc>
                  <a:txBody>
                    <a:bodyPr/>
                    <a:lstStyle/>
                    <a:p>
                      <a:pPr lvl="0">
                        <a:buNone/>
                      </a:pPr>
                      <a:r>
                        <a:rPr lang="de-DE" sz="1400"/>
                        <a:t>Nutzung des Insekten-Chitins auf gestalterisch-forschende Art</a:t>
                      </a:r>
                    </a:p>
                  </a:txBody>
                  <a:tcPr/>
                </a:tc>
                <a:tc>
                  <a:txBody>
                    <a:bodyPr/>
                    <a:lstStyle/>
                    <a:p>
                      <a:pPr lvl="0">
                        <a:buNone/>
                      </a:pPr>
                      <a:r>
                        <a:rPr lang="de-DE" sz="1400" err="1"/>
                        <a:t>MadebyMade</a:t>
                      </a:r>
                      <a:r>
                        <a:rPr lang="de-DE" sz="1400"/>
                        <a:t>, TUD, Burg Giebichenstein,...</a:t>
                      </a: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4155941879"/>
                  </a:ext>
                </a:extLst>
              </a:tr>
              <a:tr h="370838">
                <a:tc>
                  <a:txBody>
                    <a:bodyPr/>
                    <a:lstStyle/>
                    <a:p>
                      <a:pPr lvl="0">
                        <a:buNone/>
                      </a:pPr>
                      <a:r>
                        <a:rPr lang="de-DE" sz="1400" b="0" i="0" u="none" strike="noStrike" noProof="0">
                          <a:latin typeface="Calibri"/>
                        </a:rPr>
                        <a:t>Pixie</a:t>
                      </a:r>
                    </a:p>
                  </a:txBody>
                  <a:tcPr/>
                </a:tc>
                <a:tc>
                  <a:txBody>
                    <a:bodyPr/>
                    <a:lstStyle/>
                    <a:p>
                      <a:pPr lvl="0">
                        <a:buNone/>
                      </a:pPr>
                      <a:r>
                        <a:rPr lang="de-DE" sz="1400"/>
                        <a:t>Ein nachhaltiges Mundhygienesystem</a:t>
                      </a:r>
                    </a:p>
                  </a:txBody>
                  <a:tcPr/>
                </a:tc>
                <a:tc>
                  <a:txBody>
                    <a:bodyPr/>
                    <a:lstStyle/>
                    <a:p>
                      <a:pPr lvl="0">
                        <a:buNone/>
                      </a:pPr>
                      <a:endParaRPr lang="de-DE" sz="1400" b="0" i="0" u="none" strike="noStrike" noProof="0">
                        <a:latin typeface="Calibri"/>
                      </a:endParaRPr>
                    </a:p>
                  </a:txBody>
                  <a:tcPr/>
                </a:tc>
                <a:tc>
                  <a:txBody>
                    <a:bodyPr/>
                    <a:lstStyle/>
                    <a:p>
                      <a:pPr lvl="0">
                        <a:buNone/>
                      </a:pPr>
                      <a:endParaRPr lang="de-DE" sz="1400"/>
                    </a:p>
                  </a:txBody>
                  <a:tcPr/>
                </a:tc>
                <a:tc>
                  <a:txBody>
                    <a:bodyPr/>
                    <a:lstStyle/>
                    <a:p>
                      <a:pPr lvl="0">
                        <a:buNone/>
                      </a:pPr>
                      <a:endParaRPr lang="de-DE" sz="1400"/>
                    </a:p>
                  </a:txBody>
                  <a:tcPr/>
                </a:tc>
                <a:extLst>
                  <a:ext uri="{0D108BD9-81ED-4DB2-BD59-A6C34878D82A}">
                    <a16:rowId xmlns:a16="http://schemas.microsoft.com/office/drawing/2014/main" val="3422570477"/>
                  </a:ext>
                </a:extLst>
              </a:tr>
            </a:tbl>
          </a:graphicData>
        </a:graphic>
      </p:graphicFrame>
    </p:spTree>
    <p:extLst>
      <p:ext uri="{BB962C8B-B14F-4D97-AF65-F5344CB8AC3E}">
        <p14:creationId xmlns:p14="http://schemas.microsoft.com/office/powerpoint/2010/main" val="243712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a:t>Projektkonsortien kommen durch die offene und iterative Vorgehensweise passgenau zusammen</a:t>
            </a:r>
          </a:p>
        </p:txBody>
      </p:sp>
      <p:grpSp>
        <p:nvGrpSpPr>
          <p:cNvPr id="114" name="Gruppieren 113"/>
          <p:cNvGrpSpPr/>
          <p:nvPr/>
        </p:nvGrpSpPr>
        <p:grpSpPr>
          <a:xfrm>
            <a:off x="1240530" y="2269367"/>
            <a:ext cx="1492161" cy="1275799"/>
            <a:chOff x="1295476" y="2353606"/>
            <a:chExt cx="947522" cy="742545"/>
          </a:xfrm>
        </p:grpSpPr>
        <p:grpSp>
          <p:nvGrpSpPr>
            <p:cNvPr id="5" name="Group 11"/>
            <p:cNvGrpSpPr>
              <a:grpSpLocks noChangeAspect="1"/>
            </p:cNvGrpSpPr>
            <p:nvPr/>
          </p:nvGrpSpPr>
          <p:grpSpPr bwMode="auto">
            <a:xfrm>
              <a:off x="1425592" y="2459736"/>
              <a:ext cx="293480" cy="387104"/>
              <a:chOff x="2788" y="1226"/>
              <a:chExt cx="326" cy="430"/>
            </a:xfrm>
            <a:solidFill>
              <a:schemeClr val="accent6"/>
            </a:solidFill>
          </p:grpSpPr>
          <p:sp>
            <p:nvSpPr>
              <p:cNvPr id="7"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1"/>
            <p:cNvGrpSpPr>
              <a:grpSpLocks noChangeAspect="1"/>
            </p:cNvGrpSpPr>
            <p:nvPr/>
          </p:nvGrpSpPr>
          <p:grpSpPr bwMode="auto">
            <a:xfrm>
              <a:off x="1295476" y="2696190"/>
              <a:ext cx="293480" cy="387104"/>
              <a:chOff x="2788" y="1226"/>
              <a:chExt cx="326" cy="430"/>
            </a:xfrm>
            <a:solidFill>
              <a:srgbClr val="78AA00"/>
            </a:solidFill>
          </p:grpSpPr>
          <p:sp>
            <p:nvSpPr>
              <p:cNvPr id="16"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1"/>
            <p:cNvGrpSpPr>
              <a:grpSpLocks noChangeAspect="1"/>
            </p:cNvGrpSpPr>
            <p:nvPr/>
          </p:nvGrpSpPr>
          <p:grpSpPr bwMode="auto">
            <a:xfrm>
              <a:off x="1949518" y="2476841"/>
              <a:ext cx="293480" cy="387104"/>
              <a:chOff x="2788" y="1226"/>
              <a:chExt cx="326" cy="430"/>
            </a:xfrm>
            <a:solidFill>
              <a:srgbClr val="47660C"/>
            </a:solidFill>
          </p:grpSpPr>
          <p:sp>
            <p:nvSpPr>
              <p:cNvPr id="19"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11"/>
            <p:cNvGrpSpPr>
              <a:grpSpLocks noChangeAspect="1"/>
            </p:cNvGrpSpPr>
            <p:nvPr/>
          </p:nvGrpSpPr>
          <p:grpSpPr bwMode="auto">
            <a:xfrm>
              <a:off x="1722725" y="2353606"/>
              <a:ext cx="293480" cy="387104"/>
              <a:chOff x="2788" y="1226"/>
              <a:chExt cx="326" cy="430"/>
            </a:xfrm>
            <a:solidFill>
              <a:schemeClr val="accent6"/>
            </a:solidFill>
          </p:grpSpPr>
          <p:sp>
            <p:nvSpPr>
              <p:cNvPr id="22"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11"/>
            <p:cNvGrpSpPr>
              <a:grpSpLocks noChangeAspect="1"/>
            </p:cNvGrpSpPr>
            <p:nvPr/>
          </p:nvGrpSpPr>
          <p:grpSpPr bwMode="auto">
            <a:xfrm>
              <a:off x="1557180" y="2645392"/>
              <a:ext cx="293480" cy="387104"/>
              <a:chOff x="2788" y="1226"/>
              <a:chExt cx="326" cy="430"/>
            </a:xfrm>
            <a:solidFill>
              <a:srgbClr val="47660C"/>
            </a:solidFill>
          </p:grpSpPr>
          <p:sp>
            <p:nvSpPr>
              <p:cNvPr id="10"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a:grpSpLocks noChangeAspect="1"/>
            </p:cNvGrpSpPr>
            <p:nvPr/>
          </p:nvGrpSpPr>
          <p:grpSpPr bwMode="auto">
            <a:xfrm>
              <a:off x="1861829" y="2709047"/>
              <a:ext cx="293480" cy="387104"/>
              <a:chOff x="2788" y="1226"/>
              <a:chExt cx="326" cy="430"/>
            </a:xfrm>
            <a:solidFill>
              <a:srgbClr val="78AA00"/>
            </a:solidFill>
          </p:grpSpPr>
          <p:sp>
            <p:nvSpPr>
              <p:cNvPr id="13"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18" name="Rechteck 117"/>
          <p:cNvSpPr/>
          <p:nvPr/>
        </p:nvSpPr>
        <p:spPr>
          <a:xfrm>
            <a:off x="1240530" y="1575255"/>
            <a:ext cx="1590820" cy="369332"/>
          </a:xfrm>
          <a:prstGeom prst="rect">
            <a:avLst/>
          </a:prstGeom>
        </p:spPr>
        <p:txBody>
          <a:bodyPr wrap="none">
            <a:spAutoFit/>
          </a:bodyPr>
          <a:lstStyle/>
          <a:p>
            <a:r>
              <a:rPr lang="de-DE" b="1">
                <a:latin typeface="Ubuntu" panose="020B0504030602030204" pitchFamily="34" charset="0"/>
              </a:rPr>
              <a:t>Dialoggruppen</a:t>
            </a:r>
            <a:endParaRPr lang="de-DE">
              <a:latin typeface="Ubuntu" panose="020B0504030602030204" pitchFamily="34" charset="0"/>
            </a:endParaRPr>
          </a:p>
        </p:txBody>
      </p:sp>
      <p:sp>
        <p:nvSpPr>
          <p:cNvPr id="119" name="Rechteck 118"/>
          <p:cNvSpPr/>
          <p:nvPr/>
        </p:nvSpPr>
        <p:spPr>
          <a:xfrm>
            <a:off x="5727050" y="1575255"/>
            <a:ext cx="1590820" cy="369332"/>
          </a:xfrm>
          <a:prstGeom prst="rect">
            <a:avLst/>
          </a:prstGeom>
        </p:spPr>
        <p:txBody>
          <a:bodyPr wrap="none">
            <a:spAutoFit/>
          </a:bodyPr>
          <a:lstStyle/>
          <a:p>
            <a:r>
              <a:rPr lang="de-DE" b="1">
                <a:latin typeface="Ubuntu" panose="020B0504030602030204" pitchFamily="34" charset="0"/>
              </a:rPr>
              <a:t>Dialoggruppen</a:t>
            </a:r>
            <a:endParaRPr lang="de-DE">
              <a:latin typeface="Ubuntu" panose="020B0504030602030204" pitchFamily="34" charset="0"/>
            </a:endParaRPr>
          </a:p>
        </p:txBody>
      </p:sp>
      <p:sp>
        <p:nvSpPr>
          <p:cNvPr id="120" name="Rechteck 119"/>
          <p:cNvSpPr/>
          <p:nvPr/>
        </p:nvSpPr>
        <p:spPr>
          <a:xfrm>
            <a:off x="3825658" y="1575255"/>
            <a:ext cx="977768" cy="369332"/>
          </a:xfrm>
          <a:prstGeom prst="rect">
            <a:avLst/>
          </a:prstGeom>
        </p:spPr>
        <p:txBody>
          <a:bodyPr wrap="none">
            <a:spAutoFit/>
          </a:bodyPr>
          <a:lstStyle/>
          <a:p>
            <a:r>
              <a:rPr lang="de-DE" b="1">
                <a:latin typeface="Ubuntu" panose="020B0504030602030204" pitchFamily="34" charset="0"/>
              </a:rPr>
              <a:t>Bilateral</a:t>
            </a:r>
            <a:endParaRPr lang="de-DE">
              <a:latin typeface="Ubuntu" panose="020B0504030602030204" pitchFamily="34" charset="0"/>
            </a:endParaRPr>
          </a:p>
        </p:txBody>
      </p:sp>
      <p:grpSp>
        <p:nvGrpSpPr>
          <p:cNvPr id="83" name="Group 11"/>
          <p:cNvGrpSpPr>
            <a:grpSpLocks noChangeAspect="1"/>
          </p:cNvGrpSpPr>
          <p:nvPr/>
        </p:nvGrpSpPr>
        <p:grpSpPr bwMode="auto">
          <a:xfrm>
            <a:off x="4169484" y="2440885"/>
            <a:ext cx="289629" cy="416798"/>
            <a:chOff x="2788" y="1226"/>
            <a:chExt cx="326" cy="430"/>
          </a:xfrm>
          <a:solidFill>
            <a:schemeClr val="accent6"/>
          </a:solidFill>
        </p:grpSpPr>
        <p:sp>
          <p:nvSpPr>
            <p:cNvPr id="124"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11"/>
          <p:cNvGrpSpPr>
            <a:grpSpLocks noChangeAspect="1"/>
          </p:cNvGrpSpPr>
          <p:nvPr/>
        </p:nvGrpSpPr>
        <p:grpSpPr bwMode="auto">
          <a:xfrm>
            <a:off x="4367300" y="2358495"/>
            <a:ext cx="289629" cy="416798"/>
            <a:chOff x="2788" y="1226"/>
            <a:chExt cx="326" cy="430"/>
          </a:xfrm>
          <a:solidFill>
            <a:srgbClr val="47660C"/>
          </a:solidFill>
        </p:grpSpPr>
        <p:sp>
          <p:nvSpPr>
            <p:cNvPr id="95"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11"/>
          <p:cNvGrpSpPr>
            <a:grpSpLocks noChangeAspect="1"/>
          </p:cNvGrpSpPr>
          <p:nvPr/>
        </p:nvGrpSpPr>
        <p:grpSpPr bwMode="auto">
          <a:xfrm>
            <a:off x="3971668" y="2368390"/>
            <a:ext cx="289629" cy="416798"/>
            <a:chOff x="2788" y="1226"/>
            <a:chExt cx="326" cy="430"/>
          </a:xfrm>
          <a:solidFill>
            <a:srgbClr val="78AA00"/>
          </a:solidFill>
        </p:grpSpPr>
        <p:sp>
          <p:nvSpPr>
            <p:cNvPr id="89"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11"/>
          <p:cNvGrpSpPr>
            <a:grpSpLocks noChangeAspect="1"/>
          </p:cNvGrpSpPr>
          <p:nvPr/>
        </p:nvGrpSpPr>
        <p:grpSpPr bwMode="auto">
          <a:xfrm>
            <a:off x="4042743" y="3294947"/>
            <a:ext cx="289629" cy="416798"/>
            <a:chOff x="2788" y="1226"/>
            <a:chExt cx="326" cy="430"/>
          </a:xfrm>
          <a:solidFill>
            <a:srgbClr val="78AA00"/>
          </a:solidFill>
        </p:grpSpPr>
        <p:sp>
          <p:nvSpPr>
            <p:cNvPr id="127"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9" name="Group 11"/>
          <p:cNvGrpSpPr>
            <a:grpSpLocks noChangeAspect="1"/>
          </p:cNvGrpSpPr>
          <p:nvPr/>
        </p:nvGrpSpPr>
        <p:grpSpPr bwMode="auto">
          <a:xfrm>
            <a:off x="4367301" y="3294947"/>
            <a:ext cx="289629" cy="416798"/>
            <a:chOff x="2788" y="1226"/>
            <a:chExt cx="326" cy="430"/>
          </a:xfrm>
          <a:solidFill>
            <a:srgbClr val="78AA00"/>
          </a:solidFill>
        </p:grpSpPr>
        <p:sp>
          <p:nvSpPr>
            <p:cNvPr id="130"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2" name="Gruppieren 131"/>
          <p:cNvGrpSpPr/>
          <p:nvPr/>
        </p:nvGrpSpPr>
        <p:grpSpPr>
          <a:xfrm>
            <a:off x="5791194" y="2247277"/>
            <a:ext cx="1492161" cy="1275799"/>
            <a:chOff x="1295476" y="2353606"/>
            <a:chExt cx="947522" cy="742545"/>
          </a:xfrm>
        </p:grpSpPr>
        <p:grpSp>
          <p:nvGrpSpPr>
            <p:cNvPr id="133" name="Group 11"/>
            <p:cNvGrpSpPr>
              <a:grpSpLocks noChangeAspect="1"/>
            </p:cNvGrpSpPr>
            <p:nvPr/>
          </p:nvGrpSpPr>
          <p:grpSpPr bwMode="auto">
            <a:xfrm>
              <a:off x="1425592" y="2459736"/>
              <a:ext cx="293480" cy="387104"/>
              <a:chOff x="2788" y="1226"/>
              <a:chExt cx="326" cy="430"/>
            </a:xfrm>
            <a:solidFill>
              <a:schemeClr val="accent6"/>
            </a:solidFill>
          </p:grpSpPr>
          <p:sp>
            <p:nvSpPr>
              <p:cNvPr id="149"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11"/>
            <p:cNvGrpSpPr>
              <a:grpSpLocks noChangeAspect="1"/>
            </p:cNvGrpSpPr>
            <p:nvPr/>
          </p:nvGrpSpPr>
          <p:grpSpPr bwMode="auto">
            <a:xfrm>
              <a:off x="1295476" y="2696190"/>
              <a:ext cx="293480" cy="387104"/>
              <a:chOff x="2788" y="1226"/>
              <a:chExt cx="326" cy="430"/>
            </a:xfrm>
            <a:solidFill>
              <a:srgbClr val="78AA00"/>
            </a:solidFill>
          </p:grpSpPr>
          <p:sp>
            <p:nvSpPr>
              <p:cNvPr id="147"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1"/>
            <p:cNvGrpSpPr>
              <a:grpSpLocks noChangeAspect="1"/>
            </p:cNvGrpSpPr>
            <p:nvPr/>
          </p:nvGrpSpPr>
          <p:grpSpPr bwMode="auto">
            <a:xfrm>
              <a:off x="1949518" y="2476841"/>
              <a:ext cx="293480" cy="387104"/>
              <a:chOff x="2788" y="1226"/>
              <a:chExt cx="326" cy="430"/>
            </a:xfrm>
            <a:solidFill>
              <a:srgbClr val="47660C"/>
            </a:solidFill>
          </p:grpSpPr>
          <p:sp>
            <p:nvSpPr>
              <p:cNvPr id="145"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6" name="Group 11"/>
            <p:cNvGrpSpPr>
              <a:grpSpLocks noChangeAspect="1"/>
            </p:cNvGrpSpPr>
            <p:nvPr/>
          </p:nvGrpSpPr>
          <p:grpSpPr bwMode="auto">
            <a:xfrm>
              <a:off x="1722725" y="2353606"/>
              <a:ext cx="293480" cy="387104"/>
              <a:chOff x="2788" y="1226"/>
              <a:chExt cx="326" cy="430"/>
            </a:xfrm>
            <a:solidFill>
              <a:schemeClr val="accent6"/>
            </a:solidFill>
          </p:grpSpPr>
          <p:sp>
            <p:nvSpPr>
              <p:cNvPr id="143"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7" name="Group 11"/>
            <p:cNvGrpSpPr>
              <a:grpSpLocks noChangeAspect="1"/>
            </p:cNvGrpSpPr>
            <p:nvPr/>
          </p:nvGrpSpPr>
          <p:grpSpPr bwMode="auto">
            <a:xfrm>
              <a:off x="1557180" y="2645392"/>
              <a:ext cx="293480" cy="387104"/>
              <a:chOff x="2788" y="1226"/>
              <a:chExt cx="326" cy="430"/>
            </a:xfrm>
            <a:solidFill>
              <a:srgbClr val="47660C"/>
            </a:solidFill>
          </p:grpSpPr>
          <p:sp>
            <p:nvSpPr>
              <p:cNvPr id="141"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8" name="Group 11"/>
            <p:cNvGrpSpPr>
              <a:grpSpLocks noChangeAspect="1"/>
            </p:cNvGrpSpPr>
            <p:nvPr/>
          </p:nvGrpSpPr>
          <p:grpSpPr bwMode="auto">
            <a:xfrm>
              <a:off x="1861829" y="2709047"/>
              <a:ext cx="293480" cy="387104"/>
              <a:chOff x="2788" y="1226"/>
              <a:chExt cx="326" cy="430"/>
            </a:xfrm>
            <a:solidFill>
              <a:srgbClr val="78AA00"/>
            </a:solidFill>
          </p:grpSpPr>
          <p:sp>
            <p:nvSpPr>
              <p:cNvPr id="139"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51" name="Freeform 144"/>
          <p:cNvSpPr>
            <a:spLocks noEditPoints="1"/>
          </p:cNvSpPr>
          <p:nvPr/>
        </p:nvSpPr>
        <p:spPr bwMode="auto">
          <a:xfrm>
            <a:off x="3725291" y="2202442"/>
            <a:ext cx="252000" cy="288000"/>
          </a:xfrm>
          <a:custGeom>
            <a:avLst/>
            <a:gdLst>
              <a:gd name="T0" fmla="*/ 128 w 138"/>
              <a:gd name="T1" fmla="*/ 71 h 174"/>
              <a:gd name="T2" fmla="*/ 123 w 138"/>
              <a:gd name="T3" fmla="*/ 71 h 174"/>
              <a:gd name="T4" fmla="*/ 123 w 138"/>
              <a:gd name="T5" fmla="*/ 44 h 174"/>
              <a:gd name="T6" fmla="*/ 68 w 138"/>
              <a:gd name="T7" fmla="*/ 0 h 174"/>
              <a:gd name="T8" fmla="*/ 18 w 138"/>
              <a:gd name="T9" fmla="*/ 33 h 174"/>
              <a:gd name="T10" fmla="*/ 15 w 138"/>
              <a:gd name="T11" fmla="*/ 50 h 174"/>
              <a:gd name="T12" fmla="*/ 15 w 138"/>
              <a:gd name="T13" fmla="*/ 71 h 174"/>
              <a:gd name="T14" fmla="*/ 10 w 138"/>
              <a:gd name="T15" fmla="*/ 71 h 174"/>
              <a:gd name="T16" fmla="*/ 0 w 138"/>
              <a:gd name="T17" fmla="*/ 81 h 174"/>
              <a:gd name="T18" fmla="*/ 0 w 138"/>
              <a:gd name="T19" fmla="*/ 164 h 174"/>
              <a:gd name="T20" fmla="*/ 10 w 138"/>
              <a:gd name="T21" fmla="*/ 174 h 174"/>
              <a:gd name="T22" fmla="*/ 128 w 138"/>
              <a:gd name="T23" fmla="*/ 174 h 174"/>
              <a:gd name="T24" fmla="*/ 138 w 138"/>
              <a:gd name="T25" fmla="*/ 164 h 174"/>
              <a:gd name="T26" fmla="*/ 138 w 138"/>
              <a:gd name="T27" fmla="*/ 81 h 174"/>
              <a:gd name="T28" fmla="*/ 128 w 138"/>
              <a:gd name="T29" fmla="*/ 71 h 174"/>
              <a:gd name="T30" fmla="*/ 81 w 138"/>
              <a:gd name="T31" fmla="*/ 123 h 174"/>
              <a:gd name="T32" fmla="*/ 81 w 138"/>
              <a:gd name="T33" fmla="*/ 152 h 174"/>
              <a:gd name="T34" fmla="*/ 78 w 138"/>
              <a:gd name="T35" fmla="*/ 155 h 174"/>
              <a:gd name="T36" fmla="*/ 60 w 138"/>
              <a:gd name="T37" fmla="*/ 155 h 174"/>
              <a:gd name="T38" fmla="*/ 57 w 138"/>
              <a:gd name="T39" fmla="*/ 152 h 174"/>
              <a:gd name="T40" fmla="*/ 57 w 138"/>
              <a:gd name="T41" fmla="*/ 123 h 174"/>
              <a:gd name="T42" fmla="*/ 53 w 138"/>
              <a:gd name="T43" fmla="*/ 113 h 174"/>
              <a:gd name="T44" fmla="*/ 69 w 138"/>
              <a:gd name="T45" fmla="*/ 97 h 174"/>
              <a:gd name="T46" fmla="*/ 85 w 138"/>
              <a:gd name="T47" fmla="*/ 113 h 174"/>
              <a:gd name="T48" fmla="*/ 81 w 138"/>
              <a:gd name="T49" fmla="*/ 123 h 174"/>
              <a:gd name="T50" fmla="*/ 102 w 138"/>
              <a:gd name="T51" fmla="*/ 71 h 174"/>
              <a:gd name="T52" fmla="*/ 38 w 138"/>
              <a:gd name="T53" fmla="*/ 71 h 174"/>
              <a:gd name="T54" fmla="*/ 38 w 138"/>
              <a:gd name="T55" fmla="*/ 49 h 174"/>
              <a:gd name="T56" fmla="*/ 44 w 138"/>
              <a:gd name="T57" fmla="*/ 31 h 174"/>
              <a:gd name="T58" fmla="*/ 68 w 138"/>
              <a:gd name="T59" fmla="*/ 21 h 174"/>
              <a:gd name="T60" fmla="*/ 94 w 138"/>
              <a:gd name="T61" fmla="*/ 31 h 174"/>
              <a:gd name="T62" fmla="*/ 102 w 138"/>
              <a:gd name="T63" fmla="*/ 52 h 174"/>
              <a:gd name="T64" fmla="*/ 102 w 138"/>
              <a:gd name="T65" fmla="*/ 7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4">
                <a:moveTo>
                  <a:pt x="128" y="71"/>
                </a:moveTo>
                <a:cubicBezTo>
                  <a:pt x="123" y="71"/>
                  <a:pt x="123" y="71"/>
                  <a:pt x="123" y="71"/>
                </a:cubicBezTo>
                <a:cubicBezTo>
                  <a:pt x="123" y="44"/>
                  <a:pt x="123" y="44"/>
                  <a:pt x="123" y="44"/>
                </a:cubicBezTo>
                <a:cubicBezTo>
                  <a:pt x="123" y="30"/>
                  <a:pt x="108" y="0"/>
                  <a:pt x="68" y="0"/>
                </a:cubicBezTo>
                <a:cubicBezTo>
                  <a:pt x="40" y="0"/>
                  <a:pt x="24" y="21"/>
                  <a:pt x="18" y="33"/>
                </a:cubicBezTo>
                <a:cubicBezTo>
                  <a:pt x="16" y="39"/>
                  <a:pt x="15" y="44"/>
                  <a:pt x="15" y="50"/>
                </a:cubicBezTo>
                <a:cubicBezTo>
                  <a:pt x="15" y="71"/>
                  <a:pt x="15" y="71"/>
                  <a:pt x="15" y="71"/>
                </a:cubicBezTo>
                <a:cubicBezTo>
                  <a:pt x="10" y="71"/>
                  <a:pt x="10" y="71"/>
                  <a:pt x="10" y="71"/>
                </a:cubicBezTo>
                <a:cubicBezTo>
                  <a:pt x="4" y="71"/>
                  <a:pt x="0" y="75"/>
                  <a:pt x="0" y="81"/>
                </a:cubicBezTo>
                <a:cubicBezTo>
                  <a:pt x="0" y="164"/>
                  <a:pt x="0" y="164"/>
                  <a:pt x="0" y="164"/>
                </a:cubicBezTo>
                <a:cubicBezTo>
                  <a:pt x="0" y="170"/>
                  <a:pt x="4" y="174"/>
                  <a:pt x="10" y="174"/>
                </a:cubicBezTo>
                <a:cubicBezTo>
                  <a:pt x="128" y="174"/>
                  <a:pt x="128" y="174"/>
                  <a:pt x="128" y="174"/>
                </a:cubicBezTo>
                <a:cubicBezTo>
                  <a:pt x="134" y="174"/>
                  <a:pt x="138" y="170"/>
                  <a:pt x="138" y="164"/>
                </a:cubicBezTo>
                <a:cubicBezTo>
                  <a:pt x="138" y="81"/>
                  <a:pt x="138" y="81"/>
                  <a:pt x="138" y="81"/>
                </a:cubicBezTo>
                <a:cubicBezTo>
                  <a:pt x="138" y="75"/>
                  <a:pt x="134" y="71"/>
                  <a:pt x="128" y="71"/>
                </a:cubicBezTo>
                <a:close/>
                <a:moveTo>
                  <a:pt x="81" y="123"/>
                </a:moveTo>
                <a:cubicBezTo>
                  <a:pt x="81" y="152"/>
                  <a:pt x="81" y="152"/>
                  <a:pt x="81" y="152"/>
                </a:cubicBezTo>
                <a:cubicBezTo>
                  <a:pt x="81" y="154"/>
                  <a:pt x="80" y="155"/>
                  <a:pt x="78" y="155"/>
                </a:cubicBezTo>
                <a:cubicBezTo>
                  <a:pt x="60" y="155"/>
                  <a:pt x="60" y="155"/>
                  <a:pt x="60" y="155"/>
                </a:cubicBezTo>
                <a:cubicBezTo>
                  <a:pt x="58" y="155"/>
                  <a:pt x="57" y="154"/>
                  <a:pt x="57" y="152"/>
                </a:cubicBezTo>
                <a:cubicBezTo>
                  <a:pt x="57" y="123"/>
                  <a:pt x="57" y="123"/>
                  <a:pt x="57" y="123"/>
                </a:cubicBezTo>
                <a:cubicBezTo>
                  <a:pt x="55" y="121"/>
                  <a:pt x="53" y="117"/>
                  <a:pt x="53" y="113"/>
                </a:cubicBezTo>
                <a:cubicBezTo>
                  <a:pt x="53" y="104"/>
                  <a:pt x="60" y="97"/>
                  <a:pt x="69" y="97"/>
                </a:cubicBezTo>
                <a:cubicBezTo>
                  <a:pt x="78" y="97"/>
                  <a:pt x="85" y="104"/>
                  <a:pt x="85" y="113"/>
                </a:cubicBezTo>
                <a:cubicBezTo>
                  <a:pt x="85" y="117"/>
                  <a:pt x="83" y="121"/>
                  <a:pt x="81" y="123"/>
                </a:cubicBezTo>
                <a:close/>
                <a:moveTo>
                  <a:pt x="102" y="71"/>
                </a:moveTo>
                <a:cubicBezTo>
                  <a:pt x="38" y="71"/>
                  <a:pt x="38" y="71"/>
                  <a:pt x="38" y="71"/>
                </a:cubicBezTo>
                <a:cubicBezTo>
                  <a:pt x="38" y="49"/>
                  <a:pt x="38" y="49"/>
                  <a:pt x="38" y="49"/>
                </a:cubicBezTo>
                <a:cubicBezTo>
                  <a:pt x="38" y="43"/>
                  <a:pt x="40" y="36"/>
                  <a:pt x="44" y="31"/>
                </a:cubicBezTo>
                <a:cubicBezTo>
                  <a:pt x="50" y="25"/>
                  <a:pt x="59" y="21"/>
                  <a:pt x="68" y="21"/>
                </a:cubicBezTo>
                <a:cubicBezTo>
                  <a:pt x="77" y="21"/>
                  <a:pt x="87" y="25"/>
                  <a:pt x="94" y="31"/>
                </a:cubicBezTo>
                <a:cubicBezTo>
                  <a:pt x="99" y="37"/>
                  <a:pt x="102" y="44"/>
                  <a:pt x="102" y="52"/>
                </a:cubicBezTo>
                <a:lnTo>
                  <a:pt x="102"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4"/>
          <p:cNvSpPr>
            <a:spLocks noEditPoints="1"/>
          </p:cNvSpPr>
          <p:nvPr/>
        </p:nvSpPr>
        <p:spPr bwMode="auto">
          <a:xfrm>
            <a:off x="3743319" y="3115917"/>
            <a:ext cx="252000" cy="288000"/>
          </a:xfrm>
          <a:custGeom>
            <a:avLst/>
            <a:gdLst>
              <a:gd name="T0" fmla="*/ 128 w 138"/>
              <a:gd name="T1" fmla="*/ 71 h 174"/>
              <a:gd name="T2" fmla="*/ 123 w 138"/>
              <a:gd name="T3" fmla="*/ 71 h 174"/>
              <a:gd name="T4" fmla="*/ 123 w 138"/>
              <a:gd name="T5" fmla="*/ 44 h 174"/>
              <a:gd name="T6" fmla="*/ 68 w 138"/>
              <a:gd name="T7" fmla="*/ 0 h 174"/>
              <a:gd name="T8" fmla="*/ 18 w 138"/>
              <a:gd name="T9" fmla="*/ 33 h 174"/>
              <a:gd name="T10" fmla="*/ 15 w 138"/>
              <a:gd name="T11" fmla="*/ 50 h 174"/>
              <a:gd name="T12" fmla="*/ 15 w 138"/>
              <a:gd name="T13" fmla="*/ 71 h 174"/>
              <a:gd name="T14" fmla="*/ 10 w 138"/>
              <a:gd name="T15" fmla="*/ 71 h 174"/>
              <a:gd name="T16" fmla="*/ 0 w 138"/>
              <a:gd name="T17" fmla="*/ 81 h 174"/>
              <a:gd name="T18" fmla="*/ 0 w 138"/>
              <a:gd name="T19" fmla="*/ 164 h 174"/>
              <a:gd name="T20" fmla="*/ 10 w 138"/>
              <a:gd name="T21" fmla="*/ 174 h 174"/>
              <a:gd name="T22" fmla="*/ 128 w 138"/>
              <a:gd name="T23" fmla="*/ 174 h 174"/>
              <a:gd name="T24" fmla="*/ 138 w 138"/>
              <a:gd name="T25" fmla="*/ 164 h 174"/>
              <a:gd name="T26" fmla="*/ 138 w 138"/>
              <a:gd name="T27" fmla="*/ 81 h 174"/>
              <a:gd name="T28" fmla="*/ 128 w 138"/>
              <a:gd name="T29" fmla="*/ 71 h 174"/>
              <a:gd name="T30" fmla="*/ 81 w 138"/>
              <a:gd name="T31" fmla="*/ 123 h 174"/>
              <a:gd name="T32" fmla="*/ 81 w 138"/>
              <a:gd name="T33" fmla="*/ 152 h 174"/>
              <a:gd name="T34" fmla="*/ 78 w 138"/>
              <a:gd name="T35" fmla="*/ 155 h 174"/>
              <a:gd name="T36" fmla="*/ 60 w 138"/>
              <a:gd name="T37" fmla="*/ 155 h 174"/>
              <a:gd name="T38" fmla="*/ 57 w 138"/>
              <a:gd name="T39" fmla="*/ 152 h 174"/>
              <a:gd name="T40" fmla="*/ 57 w 138"/>
              <a:gd name="T41" fmla="*/ 123 h 174"/>
              <a:gd name="T42" fmla="*/ 53 w 138"/>
              <a:gd name="T43" fmla="*/ 113 h 174"/>
              <a:gd name="T44" fmla="*/ 69 w 138"/>
              <a:gd name="T45" fmla="*/ 97 h 174"/>
              <a:gd name="T46" fmla="*/ 85 w 138"/>
              <a:gd name="T47" fmla="*/ 113 h 174"/>
              <a:gd name="T48" fmla="*/ 81 w 138"/>
              <a:gd name="T49" fmla="*/ 123 h 174"/>
              <a:gd name="T50" fmla="*/ 102 w 138"/>
              <a:gd name="T51" fmla="*/ 71 h 174"/>
              <a:gd name="T52" fmla="*/ 38 w 138"/>
              <a:gd name="T53" fmla="*/ 71 h 174"/>
              <a:gd name="T54" fmla="*/ 38 w 138"/>
              <a:gd name="T55" fmla="*/ 49 h 174"/>
              <a:gd name="T56" fmla="*/ 44 w 138"/>
              <a:gd name="T57" fmla="*/ 31 h 174"/>
              <a:gd name="T58" fmla="*/ 68 w 138"/>
              <a:gd name="T59" fmla="*/ 21 h 174"/>
              <a:gd name="T60" fmla="*/ 94 w 138"/>
              <a:gd name="T61" fmla="*/ 31 h 174"/>
              <a:gd name="T62" fmla="*/ 102 w 138"/>
              <a:gd name="T63" fmla="*/ 52 h 174"/>
              <a:gd name="T64" fmla="*/ 102 w 138"/>
              <a:gd name="T65" fmla="*/ 7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4">
                <a:moveTo>
                  <a:pt x="128" y="71"/>
                </a:moveTo>
                <a:cubicBezTo>
                  <a:pt x="123" y="71"/>
                  <a:pt x="123" y="71"/>
                  <a:pt x="123" y="71"/>
                </a:cubicBezTo>
                <a:cubicBezTo>
                  <a:pt x="123" y="44"/>
                  <a:pt x="123" y="44"/>
                  <a:pt x="123" y="44"/>
                </a:cubicBezTo>
                <a:cubicBezTo>
                  <a:pt x="123" y="30"/>
                  <a:pt x="108" y="0"/>
                  <a:pt x="68" y="0"/>
                </a:cubicBezTo>
                <a:cubicBezTo>
                  <a:pt x="40" y="0"/>
                  <a:pt x="24" y="21"/>
                  <a:pt x="18" y="33"/>
                </a:cubicBezTo>
                <a:cubicBezTo>
                  <a:pt x="16" y="39"/>
                  <a:pt x="15" y="44"/>
                  <a:pt x="15" y="50"/>
                </a:cubicBezTo>
                <a:cubicBezTo>
                  <a:pt x="15" y="71"/>
                  <a:pt x="15" y="71"/>
                  <a:pt x="15" y="71"/>
                </a:cubicBezTo>
                <a:cubicBezTo>
                  <a:pt x="10" y="71"/>
                  <a:pt x="10" y="71"/>
                  <a:pt x="10" y="71"/>
                </a:cubicBezTo>
                <a:cubicBezTo>
                  <a:pt x="4" y="71"/>
                  <a:pt x="0" y="75"/>
                  <a:pt x="0" y="81"/>
                </a:cubicBezTo>
                <a:cubicBezTo>
                  <a:pt x="0" y="164"/>
                  <a:pt x="0" y="164"/>
                  <a:pt x="0" y="164"/>
                </a:cubicBezTo>
                <a:cubicBezTo>
                  <a:pt x="0" y="170"/>
                  <a:pt x="4" y="174"/>
                  <a:pt x="10" y="174"/>
                </a:cubicBezTo>
                <a:cubicBezTo>
                  <a:pt x="128" y="174"/>
                  <a:pt x="128" y="174"/>
                  <a:pt x="128" y="174"/>
                </a:cubicBezTo>
                <a:cubicBezTo>
                  <a:pt x="134" y="174"/>
                  <a:pt x="138" y="170"/>
                  <a:pt x="138" y="164"/>
                </a:cubicBezTo>
                <a:cubicBezTo>
                  <a:pt x="138" y="81"/>
                  <a:pt x="138" y="81"/>
                  <a:pt x="138" y="81"/>
                </a:cubicBezTo>
                <a:cubicBezTo>
                  <a:pt x="138" y="75"/>
                  <a:pt x="134" y="71"/>
                  <a:pt x="128" y="71"/>
                </a:cubicBezTo>
                <a:close/>
                <a:moveTo>
                  <a:pt x="81" y="123"/>
                </a:moveTo>
                <a:cubicBezTo>
                  <a:pt x="81" y="152"/>
                  <a:pt x="81" y="152"/>
                  <a:pt x="81" y="152"/>
                </a:cubicBezTo>
                <a:cubicBezTo>
                  <a:pt x="81" y="154"/>
                  <a:pt x="80" y="155"/>
                  <a:pt x="78" y="155"/>
                </a:cubicBezTo>
                <a:cubicBezTo>
                  <a:pt x="60" y="155"/>
                  <a:pt x="60" y="155"/>
                  <a:pt x="60" y="155"/>
                </a:cubicBezTo>
                <a:cubicBezTo>
                  <a:pt x="58" y="155"/>
                  <a:pt x="57" y="154"/>
                  <a:pt x="57" y="152"/>
                </a:cubicBezTo>
                <a:cubicBezTo>
                  <a:pt x="57" y="123"/>
                  <a:pt x="57" y="123"/>
                  <a:pt x="57" y="123"/>
                </a:cubicBezTo>
                <a:cubicBezTo>
                  <a:pt x="55" y="121"/>
                  <a:pt x="53" y="117"/>
                  <a:pt x="53" y="113"/>
                </a:cubicBezTo>
                <a:cubicBezTo>
                  <a:pt x="53" y="104"/>
                  <a:pt x="60" y="97"/>
                  <a:pt x="69" y="97"/>
                </a:cubicBezTo>
                <a:cubicBezTo>
                  <a:pt x="78" y="97"/>
                  <a:pt x="85" y="104"/>
                  <a:pt x="85" y="113"/>
                </a:cubicBezTo>
                <a:cubicBezTo>
                  <a:pt x="85" y="117"/>
                  <a:pt x="83" y="121"/>
                  <a:pt x="81" y="123"/>
                </a:cubicBezTo>
                <a:close/>
                <a:moveTo>
                  <a:pt x="102" y="71"/>
                </a:moveTo>
                <a:cubicBezTo>
                  <a:pt x="38" y="71"/>
                  <a:pt x="38" y="71"/>
                  <a:pt x="38" y="71"/>
                </a:cubicBezTo>
                <a:cubicBezTo>
                  <a:pt x="38" y="49"/>
                  <a:pt x="38" y="49"/>
                  <a:pt x="38" y="49"/>
                </a:cubicBezTo>
                <a:cubicBezTo>
                  <a:pt x="38" y="43"/>
                  <a:pt x="40" y="36"/>
                  <a:pt x="44" y="31"/>
                </a:cubicBezTo>
                <a:cubicBezTo>
                  <a:pt x="50" y="25"/>
                  <a:pt x="59" y="21"/>
                  <a:pt x="68" y="21"/>
                </a:cubicBezTo>
                <a:cubicBezTo>
                  <a:pt x="77" y="21"/>
                  <a:pt x="87" y="25"/>
                  <a:pt x="94" y="31"/>
                </a:cubicBezTo>
                <a:cubicBezTo>
                  <a:pt x="99" y="37"/>
                  <a:pt x="102" y="44"/>
                  <a:pt x="102" y="52"/>
                </a:cubicBezTo>
                <a:lnTo>
                  <a:pt x="102"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feld 2"/>
          <p:cNvSpPr txBox="1"/>
          <p:nvPr/>
        </p:nvSpPr>
        <p:spPr>
          <a:xfrm>
            <a:off x="3332659" y="3901803"/>
            <a:ext cx="2087569" cy="954107"/>
          </a:xfrm>
          <a:prstGeom prst="rect">
            <a:avLst/>
          </a:prstGeom>
          <a:noFill/>
        </p:spPr>
        <p:txBody>
          <a:bodyPr wrap="square" rtlCol="0">
            <a:spAutoFit/>
          </a:bodyPr>
          <a:lstStyle/>
          <a:p>
            <a:pPr algn="ctr"/>
            <a:r>
              <a:rPr lang="de-DE" sz="1400">
                <a:latin typeface="Source Sans Pro" panose="020B0503030403020204" pitchFamily="34" charset="0"/>
                <a:ea typeface="Source Sans Pro" panose="020B0503030403020204" pitchFamily="34" charset="0"/>
              </a:rPr>
              <a:t>Geschützter Raum mit individuellen Geheimhaltungs-vereinbarungen</a:t>
            </a:r>
          </a:p>
        </p:txBody>
      </p:sp>
      <p:sp>
        <p:nvSpPr>
          <p:cNvPr id="155" name="Textfeld 154"/>
          <p:cNvSpPr txBox="1"/>
          <p:nvPr/>
        </p:nvSpPr>
        <p:spPr>
          <a:xfrm>
            <a:off x="918736" y="3883253"/>
            <a:ext cx="2123479" cy="1815882"/>
          </a:xfrm>
          <a:prstGeom prst="rect">
            <a:avLst/>
          </a:prstGeom>
          <a:noFill/>
        </p:spPr>
        <p:txBody>
          <a:bodyPr wrap="square" rtlCol="0">
            <a:spAutoFit/>
          </a:bodyPr>
          <a:lstStyle/>
          <a:p>
            <a:pPr algn="ctr"/>
            <a:r>
              <a:rPr lang="de-DE" sz="1400">
                <a:latin typeface="Source Sans Pro" panose="020B0503030403020204" pitchFamily="34" charset="0"/>
                <a:ea typeface="Source Sans Pro" panose="020B0503030403020204" pitchFamily="34" charset="0"/>
              </a:rPr>
              <a:t>Offener Austausch über Bedürfnisse, Innovationen und Lösungen </a:t>
            </a:r>
          </a:p>
          <a:p>
            <a:pPr algn="ctr"/>
            <a:endParaRPr lang="de-DE" sz="1400">
              <a:latin typeface="Source Sans Pro" panose="020B0503030403020204" pitchFamily="34" charset="0"/>
              <a:ea typeface="Source Sans Pro" panose="020B0503030403020204" pitchFamily="34" charset="0"/>
            </a:endParaRPr>
          </a:p>
          <a:p>
            <a:pPr algn="ctr"/>
            <a:r>
              <a:rPr lang="de-DE" sz="1400">
                <a:latin typeface="Source Sans Pro" panose="020B0503030403020204" pitchFamily="34" charset="0"/>
                <a:ea typeface="Source Sans Pro" panose="020B0503030403020204" pitchFamily="34" charset="0"/>
              </a:rPr>
              <a:t>Vermittlung unterstützt durch DG-Leitung</a:t>
            </a:r>
          </a:p>
          <a:p>
            <a:pPr algn="ctr"/>
            <a:endParaRPr lang="de-DE" sz="1400">
              <a:latin typeface="Source Sans Pro" panose="020B0503030403020204" pitchFamily="34" charset="0"/>
              <a:ea typeface="Source Sans Pro" panose="020B0503030403020204" pitchFamily="34" charset="0"/>
            </a:endParaRPr>
          </a:p>
        </p:txBody>
      </p:sp>
      <p:sp>
        <p:nvSpPr>
          <p:cNvPr id="156" name="Freeform 90"/>
          <p:cNvSpPr>
            <a:spLocks noEditPoints="1"/>
          </p:cNvSpPr>
          <p:nvPr/>
        </p:nvSpPr>
        <p:spPr bwMode="auto">
          <a:xfrm>
            <a:off x="1122649" y="2260982"/>
            <a:ext cx="341645" cy="327529"/>
          </a:xfrm>
          <a:custGeom>
            <a:avLst/>
            <a:gdLst>
              <a:gd name="T0" fmla="*/ 157 w 167"/>
              <a:gd name="T1" fmla="*/ 17 h 151"/>
              <a:gd name="T2" fmla="*/ 122 w 167"/>
              <a:gd name="T3" fmla="*/ 0 h 151"/>
              <a:gd name="T4" fmla="*/ 80 w 167"/>
              <a:gd name="T5" fmla="*/ 27 h 151"/>
              <a:gd name="T6" fmla="*/ 75 w 167"/>
              <a:gd name="T7" fmla="*/ 51 h 151"/>
              <a:gd name="T8" fmla="*/ 75 w 167"/>
              <a:gd name="T9" fmla="*/ 68 h 151"/>
              <a:gd name="T10" fmla="*/ 17 w 167"/>
              <a:gd name="T11" fmla="*/ 68 h 151"/>
              <a:gd name="T12" fmla="*/ 0 w 167"/>
              <a:gd name="T13" fmla="*/ 85 h 151"/>
              <a:gd name="T14" fmla="*/ 0 w 167"/>
              <a:gd name="T15" fmla="*/ 134 h 151"/>
              <a:gd name="T16" fmla="*/ 17 w 167"/>
              <a:gd name="T17" fmla="*/ 151 h 151"/>
              <a:gd name="T18" fmla="*/ 100 w 167"/>
              <a:gd name="T19" fmla="*/ 151 h 151"/>
              <a:gd name="T20" fmla="*/ 117 w 167"/>
              <a:gd name="T21" fmla="*/ 134 h 151"/>
              <a:gd name="T22" fmla="*/ 117 w 167"/>
              <a:gd name="T23" fmla="*/ 85 h 151"/>
              <a:gd name="T24" fmla="*/ 100 w 167"/>
              <a:gd name="T25" fmla="*/ 68 h 151"/>
              <a:gd name="T26" fmla="*/ 99 w 167"/>
              <a:gd name="T27" fmla="*/ 68 h 151"/>
              <a:gd name="T28" fmla="*/ 99 w 167"/>
              <a:gd name="T29" fmla="*/ 49 h 151"/>
              <a:gd name="T30" fmla="*/ 103 w 167"/>
              <a:gd name="T31" fmla="*/ 34 h 151"/>
              <a:gd name="T32" fmla="*/ 119 w 167"/>
              <a:gd name="T33" fmla="*/ 24 h 151"/>
              <a:gd name="T34" fmla="*/ 136 w 167"/>
              <a:gd name="T35" fmla="*/ 30 h 151"/>
              <a:gd name="T36" fmla="*/ 143 w 167"/>
              <a:gd name="T37" fmla="*/ 45 h 151"/>
              <a:gd name="T38" fmla="*/ 143 w 167"/>
              <a:gd name="T39" fmla="*/ 71 h 151"/>
              <a:gd name="T40" fmla="*/ 167 w 167"/>
              <a:gd name="T41" fmla="*/ 71 h 151"/>
              <a:gd name="T42" fmla="*/ 167 w 167"/>
              <a:gd name="T43" fmla="*/ 48 h 151"/>
              <a:gd name="T44" fmla="*/ 157 w 167"/>
              <a:gd name="T45" fmla="*/ 17 h 151"/>
              <a:gd name="T46" fmla="*/ 66 w 167"/>
              <a:gd name="T47" fmla="*/ 122 h 151"/>
              <a:gd name="T48" fmla="*/ 66 w 167"/>
              <a:gd name="T49" fmla="*/ 137 h 151"/>
              <a:gd name="T50" fmla="*/ 52 w 167"/>
              <a:gd name="T51" fmla="*/ 137 h 151"/>
              <a:gd name="T52" fmla="*/ 52 w 167"/>
              <a:gd name="T53" fmla="*/ 121 h 151"/>
              <a:gd name="T54" fmla="*/ 45 w 167"/>
              <a:gd name="T55" fmla="*/ 109 h 151"/>
              <a:gd name="T56" fmla="*/ 59 w 167"/>
              <a:gd name="T57" fmla="*/ 95 h 151"/>
              <a:gd name="T58" fmla="*/ 74 w 167"/>
              <a:gd name="T59" fmla="*/ 109 h 151"/>
              <a:gd name="T60" fmla="*/ 66 w 167"/>
              <a:gd name="T61"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7" h="151">
                <a:moveTo>
                  <a:pt x="157" y="17"/>
                </a:moveTo>
                <a:cubicBezTo>
                  <a:pt x="150" y="8"/>
                  <a:pt x="140" y="0"/>
                  <a:pt x="122" y="0"/>
                </a:cubicBezTo>
                <a:cubicBezTo>
                  <a:pt x="97" y="0"/>
                  <a:pt x="85" y="14"/>
                  <a:pt x="80" y="27"/>
                </a:cubicBezTo>
                <a:cubicBezTo>
                  <a:pt x="77" y="35"/>
                  <a:pt x="75" y="43"/>
                  <a:pt x="75" y="51"/>
                </a:cubicBezTo>
                <a:cubicBezTo>
                  <a:pt x="75" y="68"/>
                  <a:pt x="75" y="68"/>
                  <a:pt x="75" y="68"/>
                </a:cubicBezTo>
                <a:cubicBezTo>
                  <a:pt x="17" y="68"/>
                  <a:pt x="17" y="68"/>
                  <a:pt x="17" y="68"/>
                </a:cubicBezTo>
                <a:cubicBezTo>
                  <a:pt x="7" y="68"/>
                  <a:pt x="0" y="75"/>
                  <a:pt x="0" y="85"/>
                </a:cubicBezTo>
                <a:cubicBezTo>
                  <a:pt x="0" y="134"/>
                  <a:pt x="0" y="134"/>
                  <a:pt x="0" y="134"/>
                </a:cubicBezTo>
                <a:cubicBezTo>
                  <a:pt x="0" y="144"/>
                  <a:pt x="7" y="151"/>
                  <a:pt x="17" y="151"/>
                </a:cubicBezTo>
                <a:cubicBezTo>
                  <a:pt x="100" y="151"/>
                  <a:pt x="100" y="151"/>
                  <a:pt x="100" y="151"/>
                </a:cubicBezTo>
                <a:cubicBezTo>
                  <a:pt x="109" y="151"/>
                  <a:pt x="117" y="144"/>
                  <a:pt x="117" y="134"/>
                </a:cubicBezTo>
                <a:cubicBezTo>
                  <a:pt x="117" y="85"/>
                  <a:pt x="117" y="85"/>
                  <a:pt x="117" y="85"/>
                </a:cubicBezTo>
                <a:cubicBezTo>
                  <a:pt x="117" y="75"/>
                  <a:pt x="109" y="68"/>
                  <a:pt x="100" y="68"/>
                </a:cubicBezTo>
                <a:cubicBezTo>
                  <a:pt x="99" y="68"/>
                  <a:pt x="99" y="68"/>
                  <a:pt x="99" y="68"/>
                </a:cubicBezTo>
                <a:cubicBezTo>
                  <a:pt x="99" y="49"/>
                  <a:pt x="99" y="49"/>
                  <a:pt x="99" y="49"/>
                </a:cubicBezTo>
                <a:cubicBezTo>
                  <a:pt x="99" y="44"/>
                  <a:pt x="101" y="38"/>
                  <a:pt x="103" y="34"/>
                </a:cubicBezTo>
                <a:cubicBezTo>
                  <a:pt x="106" y="29"/>
                  <a:pt x="111" y="24"/>
                  <a:pt x="119" y="24"/>
                </a:cubicBezTo>
                <a:cubicBezTo>
                  <a:pt x="127" y="24"/>
                  <a:pt x="133" y="26"/>
                  <a:pt x="136" y="30"/>
                </a:cubicBezTo>
                <a:cubicBezTo>
                  <a:pt x="141" y="33"/>
                  <a:pt x="143" y="39"/>
                  <a:pt x="143" y="45"/>
                </a:cubicBezTo>
                <a:cubicBezTo>
                  <a:pt x="143" y="54"/>
                  <a:pt x="143" y="71"/>
                  <a:pt x="143" y="71"/>
                </a:cubicBezTo>
                <a:cubicBezTo>
                  <a:pt x="167" y="71"/>
                  <a:pt x="167" y="71"/>
                  <a:pt x="167" y="71"/>
                </a:cubicBezTo>
                <a:cubicBezTo>
                  <a:pt x="167" y="48"/>
                  <a:pt x="167" y="48"/>
                  <a:pt x="167" y="48"/>
                </a:cubicBezTo>
                <a:cubicBezTo>
                  <a:pt x="167" y="37"/>
                  <a:pt x="164" y="26"/>
                  <a:pt x="157" y="17"/>
                </a:cubicBezTo>
                <a:close/>
                <a:moveTo>
                  <a:pt x="66" y="122"/>
                </a:moveTo>
                <a:cubicBezTo>
                  <a:pt x="66" y="137"/>
                  <a:pt x="66" y="137"/>
                  <a:pt x="66" y="137"/>
                </a:cubicBezTo>
                <a:cubicBezTo>
                  <a:pt x="52" y="137"/>
                  <a:pt x="52" y="137"/>
                  <a:pt x="52" y="137"/>
                </a:cubicBezTo>
                <a:cubicBezTo>
                  <a:pt x="52" y="121"/>
                  <a:pt x="52" y="121"/>
                  <a:pt x="52" y="121"/>
                </a:cubicBezTo>
                <a:cubicBezTo>
                  <a:pt x="48" y="119"/>
                  <a:pt x="45" y="114"/>
                  <a:pt x="45" y="109"/>
                </a:cubicBezTo>
                <a:cubicBezTo>
                  <a:pt x="45" y="101"/>
                  <a:pt x="52" y="95"/>
                  <a:pt x="59" y="95"/>
                </a:cubicBezTo>
                <a:cubicBezTo>
                  <a:pt x="67" y="95"/>
                  <a:pt x="74" y="101"/>
                  <a:pt x="74" y="109"/>
                </a:cubicBezTo>
                <a:cubicBezTo>
                  <a:pt x="74" y="115"/>
                  <a:pt x="71" y="119"/>
                  <a:pt x="66" y="12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90"/>
          <p:cNvSpPr>
            <a:spLocks noEditPoints="1"/>
          </p:cNvSpPr>
          <p:nvPr/>
        </p:nvSpPr>
        <p:spPr bwMode="auto">
          <a:xfrm>
            <a:off x="5738041" y="2220967"/>
            <a:ext cx="341645" cy="327529"/>
          </a:xfrm>
          <a:custGeom>
            <a:avLst/>
            <a:gdLst>
              <a:gd name="T0" fmla="*/ 157 w 167"/>
              <a:gd name="T1" fmla="*/ 17 h 151"/>
              <a:gd name="T2" fmla="*/ 122 w 167"/>
              <a:gd name="T3" fmla="*/ 0 h 151"/>
              <a:gd name="T4" fmla="*/ 80 w 167"/>
              <a:gd name="T5" fmla="*/ 27 h 151"/>
              <a:gd name="T6" fmla="*/ 75 w 167"/>
              <a:gd name="T7" fmla="*/ 51 h 151"/>
              <a:gd name="T8" fmla="*/ 75 w 167"/>
              <a:gd name="T9" fmla="*/ 68 h 151"/>
              <a:gd name="T10" fmla="*/ 17 w 167"/>
              <a:gd name="T11" fmla="*/ 68 h 151"/>
              <a:gd name="T12" fmla="*/ 0 w 167"/>
              <a:gd name="T13" fmla="*/ 85 h 151"/>
              <a:gd name="T14" fmla="*/ 0 w 167"/>
              <a:gd name="T15" fmla="*/ 134 h 151"/>
              <a:gd name="T16" fmla="*/ 17 w 167"/>
              <a:gd name="T17" fmla="*/ 151 h 151"/>
              <a:gd name="T18" fmla="*/ 100 w 167"/>
              <a:gd name="T19" fmla="*/ 151 h 151"/>
              <a:gd name="T20" fmla="*/ 117 w 167"/>
              <a:gd name="T21" fmla="*/ 134 h 151"/>
              <a:gd name="T22" fmla="*/ 117 w 167"/>
              <a:gd name="T23" fmla="*/ 85 h 151"/>
              <a:gd name="T24" fmla="*/ 100 w 167"/>
              <a:gd name="T25" fmla="*/ 68 h 151"/>
              <a:gd name="T26" fmla="*/ 99 w 167"/>
              <a:gd name="T27" fmla="*/ 68 h 151"/>
              <a:gd name="T28" fmla="*/ 99 w 167"/>
              <a:gd name="T29" fmla="*/ 49 h 151"/>
              <a:gd name="T30" fmla="*/ 103 w 167"/>
              <a:gd name="T31" fmla="*/ 34 h 151"/>
              <a:gd name="T32" fmla="*/ 119 w 167"/>
              <a:gd name="T33" fmla="*/ 24 h 151"/>
              <a:gd name="T34" fmla="*/ 136 w 167"/>
              <a:gd name="T35" fmla="*/ 30 h 151"/>
              <a:gd name="T36" fmla="*/ 143 w 167"/>
              <a:gd name="T37" fmla="*/ 45 h 151"/>
              <a:gd name="T38" fmla="*/ 143 w 167"/>
              <a:gd name="T39" fmla="*/ 71 h 151"/>
              <a:gd name="T40" fmla="*/ 167 w 167"/>
              <a:gd name="T41" fmla="*/ 71 h 151"/>
              <a:gd name="T42" fmla="*/ 167 w 167"/>
              <a:gd name="T43" fmla="*/ 48 h 151"/>
              <a:gd name="T44" fmla="*/ 157 w 167"/>
              <a:gd name="T45" fmla="*/ 17 h 151"/>
              <a:gd name="T46" fmla="*/ 66 w 167"/>
              <a:gd name="T47" fmla="*/ 122 h 151"/>
              <a:gd name="T48" fmla="*/ 66 w 167"/>
              <a:gd name="T49" fmla="*/ 137 h 151"/>
              <a:gd name="T50" fmla="*/ 52 w 167"/>
              <a:gd name="T51" fmla="*/ 137 h 151"/>
              <a:gd name="T52" fmla="*/ 52 w 167"/>
              <a:gd name="T53" fmla="*/ 121 h 151"/>
              <a:gd name="T54" fmla="*/ 45 w 167"/>
              <a:gd name="T55" fmla="*/ 109 h 151"/>
              <a:gd name="T56" fmla="*/ 59 w 167"/>
              <a:gd name="T57" fmla="*/ 95 h 151"/>
              <a:gd name="T58" fmla="*/ 74 w 167"/>
              <a:gd name="T59" fmla="*/ 109 h 151"/>
              <a:gd name="T60" fmla="*/ 66 w 167"/>
              <a:gd name="T61"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7" h="151">
                <a:moveTo>
                  <a:pt x="157" y="17"/>
                </a:moveTo>
                <a:cubicBezTo>
                  <a:pt x="150" y="8"/>
                  <a:pt x="140" y="0"/>
                  <a:pt x="122" y="0"/>
                </a:cubicBezTo>
                <a:cubicBezTo>
                  <a:pt x="97" y="0"/>
                  <a:pt x="85" y="14"/>
                  <a:pt x="80" y="27"/>
                </a:cubicBezTo>
                <a:cubicBezTo>
                  <a:pt x="77" y="35"/>
                  <a:pt x="75" y="43"/>
                  <a:pt x="75" y="51"/>
                </a:cubicBezTo>
                <a:cubicBezTo>
                  <a:pt x="75" y="68"/>
                  <a:pt x="75" y="68"/>
                  <a:pt x="75" y="68"/>
                </a:cubicBezTo>
                <a:cubicBezTo>
                  <a:pt x="17" y="68"/>
                  <a:pt x="17" y="68"/>
                  <a:pt x="17" y="68"/>
                </a:cubicBezTo>
                <a:cubicBezTo>
                  <a:pt x="7" y="68"/>
                  <a:pt x="0" y="75"/>
                  <a:pt x="0" y="85"/>
                </a:cubicBezTo>
                <a:cubicBezTo>
                  <a:pt x="0" y="134"/>
                  <a:pt x="0" y="134"/>
                  <a:pt x="0" y="134"/>
                </a:cubicBezTo>
                <a:cubicBezTo>
                  <a:pt x="0" y="144"/>
                  <a:pt x="7" y="151"/>
                  <a:pt x="17" y="151"/>
                </a:cubicBezTo>
                <a:cubicBezTo>
                  <a:pt x="100" y="151"/>
                  <a:pt x="100" y="151"/>
                  <a:pt x="100" y="151"/>
                </a:cubicBezTo>
                <a:cubicBezTo>
                  <a:pt x="109" y="151"/>
                  <a:pt x="117" y="144"/>
                  <a:pt x="117" y="134"/>
                </a:cubicBezTo>
                <a:cubicBezTo>
                  <a:pt x="117" y="85"/>
                  <a:pt x="117" y="85"/>
                  <a:pt x="117" y="85"/>
                </a:cubicBezTo>
                <a:cubicBezTo>
                  <a:pt x="117" y="75"/>
                  <a:pt x="109" y="68"/>
                  <a:pt x="100" y="68"/>
                </a:cubicBezTo>
                <a:cubicBezTo>
                  <a:pt x="99" y="68"/>
                  <a:pt x="99" y="68"/>
                  <a:pt x="99" y="68"/>
                </a:cubicBezTo>
                <a:cubicBezTo>
                  <a:pt x="99" y="49"/>
                  <a:pt x="99" y="49"/>
                  <a:pt x="99" y="49"/>
                </a:cubicBezTo>
                <a:cubicBezTo>
                  <a:pt x="99" y="44"/>
                  <a:pt x="101" y="38"/>
                  <a:pt x="103" y="34"/>
                </a:cubicBezTo>
                <a:cubicBezTo>
                  <a:pt x="106" y="29"/>
                  <a:pt x="111" y="24"/>
                  <a:pt x="119" y="24"/>
                </a:cubicBezTo>
                <a:cubicBezTo>
                  <a:pt x="127" y="24"/>
                  <a:pt x="133" y="26"/>
                  <a:pt x="136" y="30"/>
                </a:cubicBezTo>
                <a:cubicBezTo>
                  <a:pt x="141" y="33"/>
                  <a:pt x="143" y="39"/>
                  <a:pt x="143" y="45"/>
                </a:cubicBezTo>
                <a:cubicBezTo>
                  <a:pt x="143" y="54"/>
                  <a:pt x="143" y="71"/>
                  <a:pt x="143" y="71"/>
                </a:cubicBezTo>
                <a:cubicBezTo>
                  <a:pt x="167" y="71"/>
                  <a:pt x="167" y="71"/>
                  <a:pt x="167" y="71"/>
                </a:cubicBezTo>
                <a:cubicBezTo>
                  <a:pt x="167" y="48"/>
                  <a:pt x="167" y="48"/>
                  <a:pt x="167" y="48"/>
                </a:cubicBezTo>
                <a:cubicBezTo>
                  <a:pt x="167" y="37"/>
                  <a:pt x="164" y="26"/>
                  <a:pt x="157" y="17"/>
                </a:cubicBezTo>
                <a:close/>
                <a:moveTo>
                  <a:pt x="66" y="122"/>
                </a:moveTo>
                <a:cubicBezTo>
                  <a:pt x="66" y="137"/>
                  <a:pt x="66" y="137"/>
                  <a:pt x="66" y="137"/>
                </a:cubicBezTo>
                <a:cubicBezTo>
                  <a:pt x="52" y="137"/>
                  <a:pt x="52" y="137"/>
                  <a:pt x="52" y="137"/>
                </a:cubicBezTo>
                <a:cubicBezTo>
                  <a:pt x="52" y="121"/>
                  <a:pt x="52" y="121"/>
                  <a:pt x="52" y="121"/>
                </a:cubicBezTo>
                <a:cubicBezTo>
                  <a:pt x="48" y="119"/>
                  <a:pt x="45" y="114"/>
                  <a:pt x="45" y="109"/>
                </a:cubicBezTo>
                <a:cubicBezTo>
                  <a:pt x="45" y="101"/>
                  <a:pt x="52" y="95"/>
                  <a:pt x="59" y="95"/>
                </a:cubicBezTo>
                <a:cubicBezTo>
                  <a:pt x="67" y="95"/>
                  <a:pt x="74" y="101"/>
                  <a:pt x="74" y="109"/>
                </a:cubicBezTo>
                <a:cubicBezTo>
                  <a:pt x="74" y="115"/>
                  <a:pt x="71" y="119"/>
                  <a:pt x="66" y="12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Rechteck 157"/>
          <p:cNvSpPr/>
          <p:nvPr/>
        </p:nvSpPr>
        <p:spPr>
          <a:xfrm>
            <a:off x="8207656" y="1575255"/>
            <a:ext cx="1298241" cy="369332"/>
          </a:xfrm>
          <a:prstGeom prst="rect">
            <a:avLst/>
          </a:prstGeom>
        </p:spPr>
        <p:txBody>
          <a:bodyPr wrap="none">
            <a:spAutoFit/>
          </a:bodyPr>
          <a:lstStyle/>
          <a:p>
            <a:r>
              <a:rPr lang="de-DE" b="1">
                <a:latin typeface="Ubuntu" panose="020B0504030602030204" pitchFamily="34" charset="0"/>
              </a:rPr>
              <a:t>Konsortium</a:t>
            </a:r>
            <a:endParaRPr lang="de-DE">
              <a:latin typeface="Ubuntu" panose="020B0504030602030204" pitchFamily="34" charset="0"/>
            </a:endParaRPr>
          </a:p>
        </p:txBody>
      </p:sp>
      <p:grpSp>
        <p:nvGrpSpPr>
          <p:cNvPr id="159" name="Group 11"/>
          <p:cNvGrpSpPr>
            <a:grpSpLocks noChangeAspect="1"/>
          </p:cNvGrpSpPr>
          <p:nvPr/>
        </p:nvGrpSpPr>
        <p:grpSpPr bwMode="auto">
          <a:xfrm>
            <a:off x="8739592" y="2470858"/>
            <a:ext cx="279141" cy="416798"/>
            <a:chOff x="2788" y="1226"/>
            <a:chExt cx="326" cy="430"/>
          </a:xfrm>
          <a:solidFill>
            <a:schemeClr val="accent6"/>
          </a:solidFill>
        </p:grpSpPr>
        <p:sp>
          <p:nvSpPr>
            <p:cNvPr id="160"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2" name="Group 11"/>
          <p:cNvGrpSpPr>
            <a:grpSpLocks noChangeAspect="1"/>
          </p:cNvGrpSpPr>
          <p:nvPr/>
        </p:nvGrpSpPr>
        <p:grpSpPr bwMode="auto">
          <a:xfrm>
            <a:off x="8937408" y="2388468"/>
            <a:ext cx="279141" cy="416798"/>
            <a:chOff x="2788" y="1226"/>
            <a:chExt cx="326" cy="430"/>
          </a:xfrm>
          <a:solidFill>
            <a:srgbClr val="47660C"/>
          </a:solidFill>
        </p:grpSpPr>
        <p:sp>
          <p:nvSpPr>
            <p:cNvPr id="163"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 name="Group 11"/>
          <p:cNvGrpSpPr>
            <a:grpSpLocks noChangeAspect="1"/>
          </p:cNvGrpSpPr>
          <p:nvPr/>
        </p:nvGrpSpPr>
        <p:grpSpPr bwMode="auto">
          <a:xfrm>
            <a:off x="8541776" y="2398363"/>
            <a:ext cx="279141" cy="416798"/>
            <a:chOff x="2788" y="1226"/>
            <a:chExt cx="326" cy="430"/>
          </a:xfrm>
          <a:solidFill>
            <a:srgbClr val="78AA00"/>
          </a:solidFill>
        </p:grpSpPr>
        <p:sp>
          <p:nvSpPr>
            <p:cNvPr id="166"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8" name="Freeform 144"/>
          <p:cNvSpPr>
            <a:spLocks noEditPoints="1"/>
          </p:cNvSpPr>
          <p:nvPr/>
        </p:nvSpPr>
        <p:spPr bwMode="auto">
          <a:xfrm>
            <a:off x="8294649" y="2232415"/>
            <a:ext cx="252000" cy="288000"/>
          </a:xfrm>
          <a:custGeom>
            <a:avLst/>
            <a:gdLst>
              <a:gd name="T0" fmla="*/ 128 w 138"/>
              <a:gd name="T1" fmla="*/ 71 h 174"/>
              <a:gd name="T2" fmla="*/ 123 w 138"/>
              <a:gd name="T3" fmla="*/ 71 h 174"/>
              <a:gd name="T4" fmla="*/ 123 w 138"/>
              <a:gd name="T5" fmla="*/ 44 h 174"/>
              <a:gd name="T6" fmla="*/ 68 w 138"/>
              <a:gd name="T7" fmla="*/ 0 h 174"/>
              <a:gd name="T8" fmla="*/ 18 w 138"/>
              <a:gd name="T9" fmla="*/ 33 h 174"/>
              <a:gd name="T10" fmla="*/ 15 w 138"/>
              <a:gd name="T11" fmla="*/ 50 h 174"/>
              <a:gd name="T12" fmla="*/ 15 w 138"/>
              <a:gd name="T13" fmla="*/ 71 h 174"/>
              <a:gd name="T14" fmla="*/ 10 w 138"/>
              <a:gd name="T15" fmla="*/ 71 h 174"/>
              <a:gd name="T16" fmla="*/ 0 w 138"/>
              <a:gd name="T17" fmla="*/ 81 h 174"/>
              <a:gd name="T18" fmla="*/ 0 w 138"/>
              <a:gd name="T19" fmla="*/ 164 h 174"/>
              <a:gd name="T20" fmla="*/ 10 w 138"/>
              <a:gd name="T21" fmla="*/ 174 h 174"/>
              <a:gd name="T22" fmla="*/ 128 w 138"/>
              <a:gd name="T23" fmla="*/ 174 h 174"/>
              <a:gd name="T24" fmla="*/ 138 w 138"/>
              <a:gd name="T25" fmla="*/ 164 h 174"/>
              <a:gd name="T26" fmla="*/ 138 w 138"/>
              <a:gd name="T27" fmla="*/ 81 h 174"/>
              <a:gd name="T28" fmla="*/ 128 w 138"/>
              <a:gd name="T29" fmla="*/ 71 h 174"/>
              <a:gd name="T30" fmla="*/ 81 w 138"/>
              <a:gd name="T31" fmla="*/ 123 h 174"/>
              <a:gd name="T32" fmla="*/ 81 w 138"/>
              <a:gd name="T33" fmla="*/ 152 h 174"/>
              <a:gd name="T34" fmla="*/ 78 w 138"/>
              <a:gd name="T35" fmla="*/ 155 h 174"/>
              <a:gd name="T36" fmla="*/ 60 w 138"/>
              <a:gd name="T37" fmla="*/ 155 h 174"/>
              <a:gd name="T38" fmla="*/ 57 w 138"/>
              <a:gd name="T39" fmla="*/ 152 h 174"/>
              <a:gd name="T40" fmla="*/ 57 w 138"/>
              <a:gd name="T41" fmla="*/ 123 h 174"/>
              <a:gd name="T42" fmla="*/ 53 w 138"/>
              <a:gd name="T43" fmla="*/ 113 h 174"/>
              <a:gd name="T44" fmla="*/ 69 w 138"/>
              <a:gd name="T45" fmla="*/ 97 h 174"/>
              <a:gd name="T46" fmla="*/ 85 w 138"/>
              <a:gd name="T47" fmla="*/ 113 h 174"/>
              <a:gd name="T48" fmla="*/ 81 w 138"/>
              <a:gd name="T49" fmla="*/ 123 h 174"/>
              <a:gd name="T50" fmla="*/ 102 w 138"/>
              <a:gd name="T51" fmla="*/ 71 h 174"/>
              <a:gd name="T52" fmla="*/ 38 w 138"/>
              <a:gd name="T53" fmla="*/ 71 h 174"/>
              <a:gd name="T54" fmla="*/ 38 w 138"/>
              <a:gd name="T55" fmla="*/ 49 h 174"/>
              <a:gd name="T56" fmla="*/ 44 w 138"/>
              <a:gd name="T57" fmla="*/ 31 h 174"/>
              <a:gd name="T58" fmla="*/ 68 w 138"/>
              <a:gd name="T59" fmla="*/ 21 h 174"/>
              <a:gd name="T60" fmla="*/ 94 w 138"/>
              <a:gd name="T61" fmla="*/ 31 h 174"/>
              <a:gd name="T62" fmla="*/ 102 w 138"/>
              <a:gd name="T63" fmla="*/ 52 h 174"/>
              <a:gd name="T64" fmla="*/ 102 w 138"/>
              <a:gd name="T65" fmla="*/ 7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4">
                <a:moveTo>
                  <a:pt x="128" y="71"/>
                </a:moveTo>
                <a:cubicBezTo>
                  <a:pt x="123" y="71"/>
                  <a:pt x="123" y="71"/>
                  <a:pt x="123" y="71"/>
                </a:cubicBezTo>
                <a:cubicBezTo>
                  <a:pt x="123" y="44"/>
                  <a:pt x="123" y="44"/>
                  <a:pt x="123" y="44"/>
                </a:cubicBezTo>
                <a:cubicBezTo>
                  <a:pt x="123" y="30"/>
                  <a:pt x="108" y="0"/>
                  <a:pt x="68" y="0"/>
                </a:cubicBezTo>
                <a:cubicBezTo>
                  <a:pt x="40" y="0"/>
                  <a:pt x="24" y="21"/>
                  <a:pt x="18" y="33"/>
                </a:cubicBezTo>
                <a:cubicBezTo>
                  <a:pt x="16" y="39"/>
                  <a:pt x="15" y="44"/>
                  <a:pt x="15" y="50"/>
                </a:cubicBezTo>
                <a:cubicBezTo>
                  <a:pt x="15" y="71"/>
                  <a:pt x="15" y="71"/>
                  <a:pt x="15" y="71"/>
                </a:cubicBezTo>
                <a:cubicBezTo>
                  <a:pt x="10" y="71"/>
                  <a:pt x="10" y="71"/>
                  <a:pt x="10" y="71"/>
                </a:cubicBezTo>
                <a:cubicBezTo>
                  <a:pt x="4" y="71"/>
                  <a:pt x="0" y="75"/>
                  <a:pt x="0" y="81"/>
                </a:cubicBezTo>
                <a:cubicBezTo>
                  <a:pt x="0" y="164"/>
                  <a:pt x="0" y="164"/>
                  <a:pt x="0" y="164"/>
                </a:cubicBezTo>
                <a:cubicBezTo>
                  <a:pt x="0" y="170"/>
                  <a:pt x="4" y="174"/>
                  <a:pt x="10" y="174"/>
                </a:cubicBezTo>
                <a:cubicBezTo>
                  <a:pt x="128" y="174"/>
                  <a:pt x="128" y="174"/>
                  <a:pt x="128" y="174"/>
                </a:cubicBezTo>
                <a:cubicBezTo>
                  <a:pt x="134" y="174"/>
                  <a:pt x="138" y="170"/>
                  <a:pt x="138" y="164"/>
                </a:cubicBezTo>
                <a:cubicBezTo>
                  <a:pt x="138" y="81"/>
                  <a:pt x="138" y="81"/>
                  <a:pt x="138" y="81"/>
                </a:cubicBezTo>
                <a:cubicBezTo>
                  <a:pt x="138" y="75"/>
                  <a:pt x="134" y="71"/>
                  <a:pt x="128" y="71"/>
                </a:cubicBezTo>
                <a:close/>
                <a:moveTo>
                  <a:pt x="81" y="123"/>
                </a:moveTo>
                <a:cubicBezTo>
                  <a:pt x="81" y="152"/>
                  <a:pt x="81" y="152"/>
                  <a:pt x="81" y="152"/>
                </a:cubicBezTo>
                <a:cubicBezTo>
                  <a:pt x="81" y="154"/>
                  <a:pt x="80" y="155"/>
                  <a:pt x="78" y="155"/>
                </a:cubicBezTo>
                <a:cubicBezTo>
                  <a:pt x="60" y="155"/>
                  <a:pt x="60" y="155"/>
                  <a:pt x="60" y="155"/>
                </a:cubicBezTo>
                <a:cubicBezTo>
                  <a:pt x="58" y="155"/>
                  <a:pt x="57" y="154"/>
                  <a:pt x="57" y="152"/>
                </a:cubicBezTo>
                <a:cubicBezTo>
                  <a:pt x="57" y="123"/>
                  <a:pt x="57" y="123"/>
                  <a:pt x="57" y="123"/>
                </a:cubicBezTo>
                <a:cubicBezTo>
                  <a:pt x="55" y="121"/>
                  <a:pt x="53" y="117"/>
                  <a:pt x="53" y="113"/>
                </a:cubicBezTo>
                <a:cubicBezTo>
                  <a:pt x="53" y="104"/>
                  <a:pt x="60" y="97"/>
                  <a:pt x="69" y="97"/>
                </a:cubicBezTo>
                <a:cubicBezTo>
                  <a:pt x="78" y="97"/>
                  <a:pt x="85" y="104"/>
                  <a:pt x="85" y="113"/>
                </a:cubicBezTo>
                <a:cubicBezTo>
                  <a:pt x="85" y="117"/>
                  <a:pt x="83" y="121"/>
                  <a:pt x="81" y="123"/>
                </a:cubicBezTo>
                <a:close/>
                <a:moveTo>
                  <a:pt x="102" y="71"/>
                </a:moveTo>
                <a:cubicBezTo>
                  <a:pt x="38" y="71"/>
                  <a:pt x="38" y="71"/>
                  <a:pt x="38" y="71"/>
                </a:cubicBezTo>
                <a:cubicBezTo>
                  <a:pt x="38" y="49"/>
                  <a:pt x="38" y="49"/>
                  <a:pt x="38" y="49"/>
                </a:cubicBezTo>
                <a:cubicBezTo>
                  <a:pt x="38" y="43"/>
                  <a:pt x="40" y="36"/>
                  <a:pt x="44" y="31"/>
                </a:cubicBezTo>
                <a:cubicBezTo>
                  <a:pt x="50" y="25"/>
                  <a:pt x="59" y="21"/>
                  <a:pt x="68" y="21"/>
                </a:cubicBezTo>
                <a:cubicBezTo>
                  <a:pt x="77" y="21"/>
                  <a:pt x="87" y="25"/>
                  <a:pt x="94" y="31"/>
                </a:cubicBezTo>
                <a:cubicBezTo>
                  <a:pt x="99" y="37"/>
                  <a:pt x="102" y="44"/>
                  <a:pt x="102" y="52"/>
                </a:cubicBezTo>
                <a:lnTo>
                  <a:pt x="102"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69" name="Group 11"/>
          <p:cNvGrpSpPr>
            <a:grpSpLocks noChangeAspect="1"/>
          </p:cNvGrpSpPr>
          <p:nvPr/>
        </p:nvGrpSpPr>
        <p:grpSpPr bwMode="auto">
          <a:xfrm>
            <a:off x="8891992" y="2623258"/>
            <a:ext cx="279141" cy="416798"/>
            <a:chOff x="2788" y="1226"/>
            <a:chExt cx="326" cy="430"/>
          </a:xfrm>
          <a:solidFill>
            <a:srgbClr val="93C21E"/>
          </a:solidFill>
        </p:grpSpPr>
        <p:sp>
          <p:nvSpPr>
            <p:cNvPr id="170"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 name="Group 11"/>
          <p:cNvGrpSpPr>
            <a:grpSpLocks noChangeAspect="1"/>
          </p:cNvGrpSpPr>
          <p:nvPr/>
        </p:nvGrpSpPr>
        <p:grpSpPr bwMode="auto">
          <a:xfrm>
            <a:off x="8612846" y="3347359"/>
            <a:ext cx="289629" cy="416798"/>
            <a:chOff x="2788" y="1226"/>
            <a:chExt cx="326" cy="430"/>
          </a:xfrm>
          <a:solidFill>
            <a:srgbClr val="78AA00"/>
          </a:solidFill>
        </p:grpSpPr>
        <p:sp>
          <p:nvSpPr>
            <p:cNvPr id="173"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 name="Group 11"/>
          <p:cNvGrpSpPr>
            <a:grpSpLocks noChangeAspect="1"/>
          </p:cNvGrpSpPr>
          <p:nvPr/>
        </p:nvGrpSpPr>
        <p:grpSpPr bwMode="auto">
          <a:xfrm>
            <a:off x="8937404" y="3347359"/>
            <a:ext cx="289629" cy="416798"/>
            <a:chOff x="2788" y="1226"/>
            <a:chExt cx="326" cy="430"/>
          </a:xfrm>
          <a:solidFill>
            <a:srgbClr val="78AA00"/>
          </a:solidFill>
        </p:grpSpPr>
        <p:sp>
          <p:nvSpPr>
            <p:cNvPr id="176"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8" name="Freeform 144"/>
          <p:cNvSpPr>
            <a:spLocks noEditPoints="1"/>
          </p:cNvSpPr>
          <p:nvPr/>
        </p:nvSpPr>
        <p:spPr bwMode="auto">
          <a:xfrm>
            <a:off x="8313422" y="3168329"/>
            <a:ext cx="252000" cy="288000"/>
          </a:xfrm>
          <a:custGeom>
            <a:avLst/>
            <a:gdLst>
              <a:gd name="T0" fmla="*/ 128 w 138"/>
              <a:gd name="T1" fmla="*/ 71 h 174"/>
              <a:gd name="T2" fmla="*/ 123 w 138"/>
              <a:gd name="T3" fmla="*/ 71 h 174"/>
              <a:gd name="T4" fmla="*/ 123 w 138"/>
              <a:gd name="T5" fmla="*/ 44 h 174"/>
              <a:gd name="T6" fmla="*/ 68 w 138"/>
              <a:gd name="T7" fmla="*/ 0 h 174"/>
              <a:gd name="T8" fmla="*/ 18 w 138"/>
              <a:gd name="T9" fmla="*/ 33 h 174"/>
              <a:gd name="T10" fmla="*/ 15 w 138"/>
              <a:gd name="T11" fmla="*/ 50 h 174"/>
              <a:gd name="T12" fmla="*/ 15 w 138"/>
              <a:gd name="T13" fmla="*/ 71 h 174"/>
              <a:gd name="T14" fmla="*/ 10 w 138"/>
              <a:gd name="T15" fmla="*/ 71 h 174"/>
              <a:gd name="T16" fmla="*/ 0 w 138"/>
              <a:gd name="T17" fmla="*/ 81 h 174"/>
              <a:gd name="T18" fmla="*/ 0 w 138"/>
              <a:gd name="T19" fmla="*/ 164 h 174"/>
              <a:gd name="T20" fmla="*/ 10 w 138"/>
              <a:gd name="T21" fmla="*/ 174 h 174"/>
              <a:gd name="T22" fmla="*/ 128 w 138"/>
              <a:gd name="T23" fmla="*/ 174 h 174"/>
              <a:gd name="T24" fmla="*/ 138 w 138"/>
              <a:gd name="T25" fmla="*/ 164 h 174"/>
              <a:gd name="T26" fmla="*/ 138 w 138"/>
              <a:gd name="T27" fmla="*/ 81 h 174"/>
              <a:gd name="T28" fmla="*/ 128 w 138"/>
              <a:gd name="T29" fmla="*/ 71 h 174"/>
              <a:gd name="T30" fmla="*/ 81 w 138"/>
              <a:gd name="T31" fmla="*/ 123 h 174"/>
              <a:gd name="T32" fmla="*/ 81 w 138"/>
              <a:gd name="T33" fmla="*/ 152 h 174"/>
              <a:gd name="T34" fmla="*/ 78 w 138"/>
              <a:gd name="T35" fmla="*/ 155 h 174"/>
              <a:gd name="T36" fmla="*/ 60 w 138"/>
              <a:gd name="T37" fmla="*/ 155 h 174"/>
              <a:gd name="T38" fmla="*/ 57 w 138"/>
              <a:gd name="T39" fmla="*/ 152 h 174"/>
              <a:gd name="T40" fmla="*/ 57 w 138"/>
              <a:gd name="T41" fmla="*/ 123 h 174"/>
              <a:gd name="T42" fmla="*/ 53 w 138"/>
              <a:gd name="T43" fmla="*/ 113 h 174"/>
              <a:gd name="T44" fmla="*/ 69 w 138"/>
              <a:gd name="T45" fmla="*/ 97 h 174"/>
              <a:gd name="T46" fmla="*/ 85 w 138"/>
              <a:gd name="T47" fmla="*/ 113 h 174"/>
              <a:gd name="T48" fmla="*/ 81 w 138"/>
              <a:gd name="T49" fmla="*/ 123 h 174"/>
              <a:gd name="T50" fmla="*/ 102 w 138"/>
              <a:gd name="T51" fmla="*/ 71 h 174"/>
              <a:gd name="T52" fmla="*/ 38 w 138"/>
              <a:gd name="T53" fmla="*/ 71 h 174"/>
              <a:gd name="T54" fmla="*/ 38 w 138"/>
              <a:gd name="T55" fmla="*/ 49 h 174"/>
              <a:gd name="T56" fmla="*/ 44 w 138"/>
              <a:gd name="T57" fmla="*/ 31 h 174"/>
              <a:gd name="T58" fmla="*/ 68 w 138"/>
              <a:gd name="T59" fmla="*/ 21 h 174"/>
              <a:gd name="T60" fmla="*/ 94 w 138"/>
              <a:gd name="T61" fmla="*/ 31 h 174"/>
              <a:gd name="T62" fmla="*/ 102 w 138"/>
              <a:gd name="T63" fmla="*/ 52 h 174"/>
              <a:gd name="T64" fmla="*/ 102 w 138"/>
              <a:gd name="T65" fmla="*/ 7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74">
                <a:moveTo>
                  <a:pt x="128" y="71"/>
                </a:moveTo>
                <a:cubicBezTo>
                  <a:pt x="123" y="71"/>
                  <a:pt x="123" y="71"/>
                  <a:pt x="123" y="71"/>
                </a:cubicBezTo>
                <a:cubicBezTo>
                  <a:pt x="123" y="44"/>
                  <a:pt x="123" y="44"/>
                  <a:pt x="123" y="44"/>
                </a:cubicBezTo>
                <a:cubicBezTo>
                  <a:pt x="123" y="30"/>
                  <a:pt x="108" y="0"/>
                  <a:pt x="68" y="0"/>
                </a:cubicBezTo>
                <a:cubicBezTo>
                  <a:pt x="40" y="0"/>
                  <a:pt x="24" y="21"/>
                  <a:pt x="18" y="33"/>
                </a:cubicBezTo>
                <a:cubicBezTo>
                  <a:pt x="16" y="39"/>
                  <a:pt x="15" y="44"/>
                  <a:pt x="15" y="50"/>
                </a:cubicBezTo>
                <a:cubicBezTo>
                  <a:pt x="15" y="71"/>
                  <a:pt x="15" y="71"/>
                  <a:pt x="15" y="71"/>
                </a:cubicBezTo>
                <a:cubicBezTo>
                  <a:pt x="10" y="71"/>
                  <a:pt x="10" y="71"/>
                  <a:pt x="10" y="71"/>
                </a:cubicBezTo>
                <a:cubicBezTo>
                  <a:pt x="4" y="71"/>
                  <a:pt x="0" y="75"/>
                  <a:pt x="0" y="81"/>
                </a:cubicBezTo>
                <a:cubicBezTo>
                  <a:pt x="0" y="164"/>
                  <a:pt x="0" y="164"/>
                  <a:pt x="0" y="164"/>
                </a:cubicBezTo>
                <a:cubicBezTo>
                  <a:pt x="0" y="170"/>
                  <a:pt x="4" y="174"/>
                  <a:pt x="10" y="174"/>
                </a:cubicBezTo>
                <a:cubicBezTo>
                  <a:pt x="128" y="174"/>
                  <a:pt x="128" y="174"/>
                  <a:pt x="128" y="174"/>
                </a:cubicBezTo>
                <a:cubicBezTo>
                  <a:pt x="134" y="174"/>
                  <a:pt x="138" y="170"/>
                  <a:pt x="138" y="164"/>
                </a:cubicBezTo>
                <a:cubicBezTo>
                  <a:pt x="138" y="81"/>
                  <a:pt x="138" y="81"/>
                  <a:pt x="138" y="81"/>
                </a:cubicBezTo>
                <a:cubicBezTo>
                  <a:pt x="138" y="75"/>
                  <a:pt x="134" y="71"/>
                  <a:pt x="128" y="71"/>
                </a:cubicBezTo>
                <a:close/>
                <a:moveTo>
                  <a:pt x="81" y="123"/>
                </a:moveTo>
                <a:cubicBezTo>
                  <a:pt x="81" y="152"/>
                  <a:pt x="81" y="152"/>
                  <a:pt x="81" y="152"/>
                </a:cubicBezTo>
                <a:cubicBezTo>
                  <a:pt x="81" y="154"/>
                  <a:pt x="80" y="155"/>
                  <a:pt x="78" y="155"/>
                </a:cubicBezTo>
                <a:cubicBezTo>
                  <a:pt x="60" y="155"/>
                  <a:pt x="60" y="155"/>
                  <a:pt x="60" y="155"/>
                </a:cubicBezTo>
                <a:cubicBezTo>
                  <a:pt x="58" y="155"/>
                  <a:pt x="57" y="154"/>
                  <a:pt x="57" y="152"/>
                </a:cubicBezTo>
                <a:cubicBezTo>
                  <a:pt x="57" y="123"/>
                  <a:pt x="57" y="123"/>
                  <a:pt x="57" y="123"/>
                </a:cubicBezTo>
                <a:cubicBezTo>
                  <a:pt x="55" y="121"/>
                  <a:pt x="53" y="117"/>
                  <a:pt x="53" y="113"/>
                </a:cubicBezTo>
                <a:cubicBezTo>
                  <a:pt x="53" y="104"/>
                  <a:pt x="60" y="97"/>
                  <a:pt x="69" y="97"/>
                </a:cubicBezTo>
                <a:cubicBezTo>
                  <a:pt x="78" y="97"/>
                  <a:pt x="85" y="104"/>
                  <a:pt x="85" y="113"/>
                </a:cubicBezTo>
                <a:cubicBezTo>
                  <a:pt x="85" y="117"/>
                  <a:pt x="83" y="121"/>
                  <a:pt x="81" y="123"/>
                </a:cubicBezTo>
                <a:close/>
                <a:moveTo>
                  <a:pt x="102" y="71"/>
                </a:moveTo>
                <a:cubicBezTo>
                  <a:pt x="38" y="71"/>
                  <a:pt x="38" y="71"/>
                  <a:pt x="38" y="71"/>
                </a:cubicBezTo>
                <a:cubicBezTo>
                  <a:pt x="38" y="49"/>
                  <a:pt x="38" y="49"/>
                  <a:pt x="38" y="49"/>
                </a:cubicBezTo>
                <a:cubicBezTo>
                  <a:pt x="38" y="43"/>
                  <a:pt x="40" y="36"/>
                  <a:pt x="44" y="31"/>
                </a:cubicBezTo>
                <a:cubicBezTo>
                  <a:pt x="50" y="25"/>
                  <a:pt x="59" y="21"/>
                  <a:pt x="68" y="21"/>
                </a:cubicBezTo>
                <a:cubicBezTo>
                  <a:pt x="77" y="21"/>
                  <a:pt x="87" y="25"/>
                  <a:pt x="94" y="31"/>
                </a:cubicBezTo>
                <a:cubicBezTo>
                  <a:pt x="99" y="37"/>
                  <a:pt x="102" y="44"/>
                  <a:pt x="102" y="52"/>
                </a:cubicBezTo>
                <a:lnTo>
                  <a:pt x="102"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9" name="Group 11"/>
          <p:cNvGrpSpPr>
            <a:grpSpLocks noChangeAspect="1"/>
          </p:cNvGrpSpPr>
          <p:nvPr/>
        </p:nvGrpSpPr>
        <p:grpSpPr bwMode="auto">
          <a:xfrm>
            <a:off x="8765246" y="3499759"/>
            <a:ext cx="289629" cy="416798"/>
            <a:chOff x="2788" y="1226"/>
            <a:chExt cx="326" cy="430"/>
          </a:xfrm>
          <a:solidFill>
            <a:srgbClr val="3B570B"/>
          </a:solidFill>
        </p:grpSpPr>
        <p:sp>
          <p:nvSpPr>
            <p:cNvPr id="180" name="Oval 13"/>
            <p:cNvSpPr>
              <a:spLocks noChangeArrowheads="1"/>
            </p:cNvSpPr>
            <p:nvPr/>
          </p:nvSpPr>
          <p:spPr bwMode="auto">
            <a:xfrm>
              <a:off x="2871" y="1226"/>
              <a:ext cx="165" cy="1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
            <p:cNvSpPr>
              <a:spLocks/>
            </p:cNvSpPr>
            <p:nvPr/>
          </p:nvSpPr>
          <p:spPr bwMode="auto">
            <a:xfrm>
              <a:off x="2788" y="1396"/>
              <a:ext cx="326" cy="260"/>
            </a:xfrm>
            <a:custGeom>
              <a:avLst/>
              <a:gdLst>
                <a:gd name="T0" fmla="*/ 138 w 138"/>
                <a:gd name="T1" fmla="*/ 7 h 110"/>
                <a:gd name="T2" fmla="*/ 131 w 138"/>
                <a:gd name="T3" fmla="*/ 0 h 110"/>
                <a:gd name="T4" fmla="*/ 7 w 138"/>
                <a:gd name="T5" fmla="*/ 0 h 110"/>
                <a:gd name="T6" fmla="*/ 0 w 138"/>
                <a:gd name="T7" fmla="*/ 6 h 110"/>
                <a:gd name="T8" fmla="*/ 0 w 138"/>
                <a:gd name="T9" fmla="*/ 90 h 110"/>
                <a:gd name="T10" fmla="*/ 8 w 138"/>
                <a:gd name="T11" fmla="*/ 98 h 110"/>
                <a:gd name="T12" fmla="*/ 13 w 138"/>
                <a:gd name="T13" fmla="*/ 98 h 110"/>
                <a:gd name="T14" fmla="*/ 20 w 138"/>
                <a:gd name="T15" fmla="*/ 90 h 110"/>
                <a:gd name="T16" fmla="*/ 20 w 138"/>
                <a:gd name="T17" fmla="*/ 34 h 110"/>
                <a:gd name="T18" fmla="*/ 27 w 138"/>
                <a:gd name="T19" fmla="*/ 34 h 110"/>
                <a:gd name="T20" fmla="*/ 27 w 138"/>
                <a:gd name="T21" fmla="*/ 88 h 110"/>
                <a:gd name="T22" fmla="*/ 49 w 138"/>
                <a:gd name="T23" fmla="*/ 110 h 110"/>
                <a:gd name="T24" fmla="*/ 89 w 138"/>
                <a:gd name="T25" fmla="*/ 110 h 110"/>
                <a:gd name="T26" fmla="*/ 111 w 138"/>
                <a:gd name="T27" fmla="*/ 88 h 110"/>
                <a:gd name="T28" fmla="*/ 111 w 138"/>
                <a:gd name="T29" fmla="*/ 88 h 110"/>
                <a:gd name="T30" fmla="*/ 111 w 138"/>
                <a:gd name="T31" fmla="*/ 34 h 110"/>
                <a:gd name="T32" fmla="*/ 118 w 138"/>
                <a:gd name="T33" fmla="*/ 34 h 110"/>
                <a:gd name="T34" fmla="*/ 118 w 138"/>
                <a:gd name="T35" fmla="*/ 90 h 110"/>
                <a:gd name="T36" fmla="*/ 125 w 138"/>
                <a:gd name="T37" fmla="*/ 98 h 110"/>
                <a:gd name="T38" fmla="*/ 126 w 138"/>
                <a:gd name="T39" fmla="*/ 98 h 110"/>
                <a:gd name="T40" fmla="*/ 131 w 138"/>
                <a:gd name="T41" fmla="*/ 98 h 110"/>
                <a:gd name="T42" fmla="*/ 138 w 138"/>
                <a:gd name="T43" fmla="*/ 90 h 110"/>
                <a:gd name="T44" fmla="*/ 138 w 138"/>
                <a:gd name="T45" fmla="*/ 90 h 110"/>
                <a:gd name="T46" fmla="*/ 138 w 138"/>
                <a:gd name="T4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10">
                  <a:moveTo>
                    <a:pt x="138" y="7"/>
                  </a:moveTo>
                  <a:cubicBezTo>
                    <a:pt x="138" y="3"/>
                    <a:pt x="135" y="0"/>
                    <a:pt x="131" y="0"/>
                  </a:cubicBezTo>
                  <a:cubicBezTo>
                    <a:pt x="7" y="0"/>
                    <a:pt x="7" y="0"/>
                    <a:pt x="7" y="0"/>
                  </a:cubicBezTo>
                  <a:cubicBezTo>
                    <a:pt x="4" y="0"/>
                    <a:pt x="1" y="2"/>
                    <a:pt x="0" y="6"/>
                  </a:cubicBezTo>
                  <a:cubicBezTo>
                    <a:pt x="0" y="90"/>
                    <a:pt x="0" y="90"/>
                    <a:pt x="0" y="90"/>
                  </a:cubicBezTo>
                  <a:cubicBezTo>
                    <a:pt x="0" y="95"/>
                    <a:pt x="3" y="98"/>
                    <a:pt x="8" y="98"/>
                  </a:cubicBezTo>
                  <a:cubicBezTo>
                    <a:pt x="13" y="98"/>
                    <a:pt x="13" y="98"/>
                    <a:pt x="13" y="98"/>
                  </a:cubicBezTo>
                  <a:cubicBezTo>
                    <a:pt x="17" y="98"/>
                    <a:pt x="20" y="95"/>
                    <a:pt x="20" y="90"/>
                  </a:cubicBezTo>
                  <a:cubicBezTo>
                    <a:pt x="20" y="34"/>
                    <a:pt x="20" y="34"/>
                    <a:pt x="20" y="34"/>
                  </a:cubicBezTo>
                  <a:cubicBezTo>
                    <a:pt x="27" y="34"/>
                    <a:pt x="27" y="34"/>
                    <a:pt x="27" y="34"/>
                  </a:cubicBezTo>
                  <a:cubicBezTo>
                    <a:pt x="27" y="88"/>
                    <a:pt x="27" y="88"/>
                    <a:pt x="27" y="88"/>
                  </a:cubicBezTo>
                  <a:cubicBezTo>
                    <a:pt x="27" y="100"/>
                    <a:pt x="37" y="110"/>
                    <a:pt x="49" y="110"/>
                  </a:cubicBezTo>
                  <a:cubicBezTo>
                    <a:pt x="89" y="110"/>
                    <a:pt x="89" y="110"/>
                    <a:pt x="89" y="110"/>
                  </a:cubicBezTo>
                  <a:cubicBezTo>
                    <a:pt x="101" y="110"/>
                    <a:pt x="111" y="101"/>
                    <a:pt x="111" y="88"/>
                  </a:cubicBezTo>
                  <a:cubicBezTo>
                    <a:pt x="111" y="88"/>
                    <a:pt x="111" y="88"/>
                    <a:pt x="111" y="88"/>
                  </a:cubicBezTo>
                  <a:cubicBezTo>
                    <a:pt x="111" y="34"/>
                    <a:pt x="111" y="34"/>
                    <a:pt x="111" y="34"/>
                  </a:cubicBezTo>
                  <a:cubicBezTo>
                    <a:pt x="118" y="34"/>
                    <a:pt x="118" y="34"/>
                    <a:pt x="118" y="34"/>
                  </a:cubicBezTo>
                  <a:cubicBezTo>
                    <a:pt x="118" y="90"/>
                    <a:pt x="118" y="90"/>
                    <a:pt x="118" y="90"/>
                  </a:cubicBezTo>
                  <a:cubicBezTo>
                    <a:pt x="118" y="94"/>
                    <a:pt x="121" y="98"/>
                    <a:pt x="125" y="98"/>
                  </a:cubicBezTo>
                  <a:cubicBezTo>
                    <a:pt x="125" y="98"/>
                    <a:pt x="126" y="98"/>
                    <a:pt x="126" y="98"/>
                  </a:cubicBezTo>
                  <a:cubicBezTo>
                    <a:pt x="131" y="98"/>
                    <a:pt x="131" y="98"/>
                    <a:pt x="131" y="98"/>
                  </a:cubicBezTo>
                  <a:cubicBezTo>
                    <a:pt x="135" y="98"/>
                    <a:pt x="138" y="95"/>
                    <a:pt x="138" y="90"/>
                  </a:cubicBezTo>
                  <a:cubicBezTo>
                    <a:pt x="138" y="90"/>
                    <a:pt x="138" y="90"/>
                    <a:pt x="138" y="90"/>
                  </a:cubicBezTo>
                  <a:lnTo>
                    <a:pt x="1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2" name="Textfeld 181"/>
          <p:cNvSpPr txBox="1"/>
          <p:nvPr/>
        </p:nvSpPr>
        <p:spPr>
          <a:xfrm>
            <a:off x="5511133" y="3934719"/>
            <a:ext cx="2087569" cy="2031325"/>
          </a:xfrm>
          <a:prstGeom prst="rect">
            <a:avLst/>
          </a:prstGeom>
          <a:noFill/>
        </p:spPr>
        <p:txBody>
          <a:bodyPr wrap="square" rtlCol="0">
            <a:spAutoFit/>
          </a:bodyPr>
          <a:lstStyle/>
          <a:p>
            <a:pPr algn="ctr"/>
            <a:r>
              <a:rPr lang="de-DE" sz="1400">
                <a:latin typeface="Source Sans Pro" panose="020B0503030403020204" pitchFamily="34" charset="0"/>
                <a:ea typeface="Source Sans Pro" panose="020B0503030403020204" pitchFamily="34" charset="0"/>
              </a:rPr>
              <a:t>Offener Austausch über fehlende Kompetenzen</a:t>
            </a:r>
          </a:p>
          <a:p>
            <a:pPr algn="ctr"/>
            <a:endParaRPr lang="de-DE" sz="1400">
              <a:latin typeface="Source Sans Pro" panose="020B0503030403020204" pitchFamily="34" charset="0"/>
              <a:ea typeface="Source Sans Pro" panose="020B0503030403020204" pitchFamily="34" charset="0"/>
            </a:endParaRPr>
          </a:p>
          <a:p>
            <a:pPr algn="ctr"/>
            <a:r>
              <a:rPr lang="de-DE" sz="1400">
                <a:latin typeface="Source Sans Pro" panose="020B0503030403020204" pitchFamily="34" charset="0"/>
                <a:ea typeface="Source Sans Pro" panose="020B0503030403020204" pitchFamily="34" charset="0"/>
              </a:rPr>
              <a:t>Vermittlung unterstützt durch DG-Leitung </a:t>
            </a:r>
          </a:p>
          <a:p>
            <a:pPr algn="ctr"/>
            <a:endParaRPr lang="de-DE" sz="1400">
              <a:latin typeface="Source Sans Pro" panose="020B0503030403020204" pitchFamily="34" charset="0"/>
              <a:ea typeface="Source Sans Pro" panose="020B0503030403020204" pitchFamily="34" charset="0"/>
            </a:endParaRPr>
          </a:p>
          <a:p>
            <a:pPr algn="ctr"/>
            <a:r>
              <a:rPr lang="de-DE" sz="1400">
                <a:latin typeface="Source Sans Pro" panose="020B0503030403020204" pitchFamily="34" charset="0"/>
                <a:ea typeface="Source Sans Pro" panose="020B0503030403020204" pitchFamily="34" charset="0"/>
              </a:rPr>
              <a:t>Ggf. neue Partneransprache durch Bündniskoordinator</a:t>
            </a:r>
          </a:p>
        </p:txBody>
      </p:sp>
      <p:sp>
        <p:nvSpPr>
          <p:cNvPr id="183" name="Textfeld 182"/>
          <p:cNvSpPr txBox="1"/>
          <p:nvPr/>
        </p:nvSpPr>
        <p:spPr>
          <a:xfrm>
            <a:off x="7835377" y="3949167"/>
            <a:ext cx="2087569" cy="954107"/>
          </a:xfrm>
          <a:prstGeom prst="rect">
            <a:avLst/>
          </a:prstGeom>
          <a:noFill/>
        </p:spPr>
        <p:txBody>
          <a:bodyPr wrap="square" rtlCol="0">
            <a:spAutoFit/>
          </a:bodyPr>
          <a:lstStyle/>
          <a:p>
            <a:pPr algn="ctr"/>
            <a:r>
              <a:rPr lang="de-DE" sz="1400">
                <a:latin typeface="Source Sans Pro" panose="020B0503030403020204" pitchFamily="34" charset="0"/>
                <a:ea typeface="Source Sans Pro" panose="020B0503030403020204" pitchFamily="34" charset="0"/>
              </a:rPr>
              <a:t>Maßgeschneiderte Konsortien mit hoher strategischer Verbindlichkeit</a:t>
            </a:r>
          </a:p>
        </p:txBody>
      </p:sp>
      <p:sp>
        <p:nvSpPr>
          <p:cNvPr id="4" name="Chevron 3"/>
          <p:cNvSpPr/>
          <p:nvPr/>
        </p:nvSpPr>
        <p:spPr>
          <a:xfrm>
            <a:off x="3108959" y="2724060"/>
            <a:ext cx="324000" cy="3240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4" name="Chevron 183"/>
          <p:cNvSpPr/>
          <p:nvPr/>
        </p:nvSpPr>
        <p:spPr>
          <a:xfrm>
            <a:off x="5101534" y="2724060"/>
            <a:ext cx="324000" cy="3240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5" name="Chevron 184"/>
          <p:cNvSpPr/>
          <p:nvPr/>
        </p:nvSpPr>
        <p:spPr>
          <a:xfrm>
            <a:off x="7630577" y="2724060"/>
            <a:ext cx="324000" cy="32400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9439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Gerader Verbinder 27">
            <a:extLst>
              <a:ext uri="{FF2B5EF4-FFF2-40B4-BE49-F238E27FC236}">
                <a16:creationId xmlns:a16="http://schemas.microsoft.com/office/drawing/2014/main" id="{296DF157-8E2F-45B0-B08B-C47D3558AA52}"/>
              </a:ext>
            </a:extLst>
          </p:cNvPr>
          <p:cNvCxnSpPr/>
          <p:nvPr/>
        </p:nvCxnSpPr>
        <p:spPr>
          <a:xfrm>
            <a:off x="8170920" y="1886058"/>
            <a:ext cx="95634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7AEE2ACB-A855-074A-932F-C81725B9FFCF}"/>
              </a:ext>
            </a:extLst>
          </p:cNvPr>
          <p:cNvGrpSpPr/>
          <p:nvPr/>
        </p:nvGrpSpPr>
        <p:grpSpPr>
          <a:xfrm>
            <a:off x="925921" y="1530992"/>
            <a:ext cx="9649690" cy="1047513"/>
            <a:chOff x="1532208" y="2591738"/>
            <a:chExt cx="9649690" cy="1047513"/>
          </a:xfrm>
        </p:grpSpPr>
        <p:sp>
          <p:nvSpPr>
            <p:cNvPr id="25" name="Rechteck 24">
              <a:extLst>
                <a:ext uri="{FF2B5EF4-FFF2-40B4-BE49-F238E27FC236}">
                  <a16:creationId xmlns:a16="http://schemas.microsoft.com/office/drawing/2014/main" id="{66563EEF-AD10-4748-B809-9B87FB39A363}"/>
                </a:ext>
              </a:extLst>
            </p:cNvPr>
            <p:cNvSpPr/>
            <p:nvPr/>
          </p:nvSpPr>
          <p:spPr>
            <a:xfrm>
              <a:off x="6465833" y="3299604"/>
              <a:ext cx="4140000" cy="33855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u="none" strike="noStrike" kern="1200" cap="none" spc="0" normalizeH="0" baseline="0" noProof="0">
                  <a:ln>
                    <a:noFill/>
                  </a:ln>
                  <a:solidFill>
                    <a:schemeClr val="accent6"/>
                  </a:solidFill>
                  <a:effectLst/>
                  <a:uLnTx/>
                  <a:uFillTx/>
                  <a:latin typeface="Source Sans Pro SemiBold" panose="020B0503030403020204" pitchFamily="34" charset="0"/>
                  <a:ea typeface="Source Sans Pro SemiBold" panose="020B0503030403020204" pitchFamily="34" charset="0"/>
                </a:rPr>
                <a:t>Umsetzungsphase II</a:t>
              </a:r>
            </a:p>
          </p:txBody>
        </p:sp>
        <p:sp>
          <p:nvSpPr>
            <p:cNvPr id="24" name="Rechteck 23">
              <a:extLst>
                <a:ext uri="{FF2B5EF4-FFF2-40B4-BE49-F238E27FC236}">
                  <a16:creationId xmlns:a16="http://schemas.microsoft.com/office/drawing/2014/main" id="{99EE9891-719C-43D6-9BFB-D122EA23B8E3}"/>
                </a:ext>
              </a:extLst>
            </p:cNvPr>
            <p:cNvSpPr/>
            <p:nvPr/>
          </p:nvSpPr>
          <p:spPr>
            <a:xfrm>
              <a:off x="2332870" y="3300697"/>
              <a:ext cx="4140000" cy="33855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u="none" strike="noStrike" kern="1200" cap="none" spc="0" normalizeH="0" baseline="0" noProof="0">
                  <a:ln>
                    <a:noFill/>
                  </a:ln>
                  <a:solidFill>
                    <a:schemeClr val="accent6"/>
                  </a:solidFill>
                  <a:effectLst/>
                  <a:uLnTx/>
                  <a:uFillTx/>
                  <a:latin typeface="Source Sans Pro SemiBold" panose="020B0503030403020204" pitchFamily="34" charset="0"/>
                  <a:ea typeface="Source Sans Pro SemiBold" panose="020B0503030403020204" pitchFamily="34" charset="0"/>
                </a:rPr>
                <a:t>Umsetzungsphase I</a:t>
              </a:r>
            </a:p>
          </p:txBody>
        </p:sp>
        <p:sp>
          <p:nvSpPr>
            <p:cNvPr id="10" name="Pfeil nach rechts 8">
              <a:extLst>
                <a:ext uri="{FF2B5EF4-FFF2-40B4-BE49-F238E27FC236}">
                  <a16:creationId xmlns:a16="http://schemas.microsoft.com/office/drawing/2014/main" id="{996F792C-C5C2-4A88-9D18-51ADB7474064}"/>
                </a:ext>
              </a:extLst>
            </p:cNvPr>
            <p:cNvSpPr/>
            <p:nvPr/>
          </p:nvSpPr>
          <p:spPr>
            <a:xfrm>
              <a:off x="1532208" y="2793527"/>
              <a:ext cx="9649690" cy="683846"/>
            </a:xfrm>
            <a:prstGeom prst="rightArrow">
              <a:avLst>
                <a:gd name="adj1" fmla="val 50000"/>
                <a:gd name="adj2" fmla="val 84816"/>
              </a:avLst>
            </a:prstGeom>
            <a:solidFill>
              <a:schemeClr val="accent1">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62D"/>
                </a:solidFill>
                <a:effectLst/>
                <a:uLnTx/>
                <a:uFillTx/>
                <a:latin typeface="Calibri" panose="020F0502020204030204"/>
                <a:ea typeface="+mn-ea"/>
                <a:cs typeface="+mn-cs"/>
              </a:endParaRPr>
            </a:p>
          </p:txBody>
        </p:sp>
        <p:sp>
          <p:nvSpPr>
            <p:cNvPr id="27" name="Textfeld 26">
              <a:extLst>
                <a:ext uri="{FF2B5EF4-FFF2-40B4-BE49-F238E27FC236}">
                  <a16:creationId xmlns:a16="http://schemas.microsoft.com/office/drawing/2014/main" id="{5FC1A508-8C5A-4B49-AC1B-095FAE0E4D85}"/>
                </a:ext>
              </a:extLst>
            </p:cNvPr>
            <p:cNvSpPr txBox="1"/>
            <p:nvPr/>
          </p:nvSpPr>
          <p:spPr>
            <a:xfrm>
              <a:off x="2332864" y="2599207"/>
              <a:ext cx="11080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u="none" strike="noStrike" kern="1200" cap="none" spc="0" normalizeH="0" baseline="0" noProof="0">
                  <a:ln>
                    <a:noFill/>
                  </a:ln>
                  <a:solidFill>
                    <a:schemeClr val="accent6"/>
                  </a:solidFill>
                  <a:effectLst/>
                  <a:uLnTx/>
                  <a:uFillTx/>
                  <a:latin typeface="Source Sans Pro" panose="020B0503030403020204" pitchFamily="34" charset="0"/>
                  <a:ea typeface="Source Sans Pro" panose="020B0503030403020204" pitchFamily="34" charset="0"/>
                </a:rPr>
                <a:t>Q4 2021</a:t>
              </a:r>
            </a:p>
          </p:txBody>
        </p:sp>
        <p:sp>
          <p:nvSpPr>
            <p:cNvPr id="31" name="Textfeld 30">
              <a:extLst>
                <a:ext uri="{FF2B5EF4-FFF2-40B4-BE49-F238E27FC236}">
                  <a16:creationId xmlns:a16="http://schemas.microsoft.com/office/drawing/2014/main" id="{E58F0A6B-67C4-4D77-B4BF-270534E0037A}"/>
                </a:ext>
              </a:extLst>
            </p:cNvPr>
            <p:cNvSpPr txBox="1"/>
            <p:nvPr/>
          </p:nvSpPr>
          <p:spPr>
            <a:xfrm>
              <a:off x="8115907" y="2964926"/>
              <a:ext cx="1188390"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u="none" strike="noStrike" kern="1200" cap="none" spc="0" normalizeH="0" baseline="0" noProof="0">
                  <a:ln>
                    <a:noFill/>
                  </a:ln>
                  <a:solidFill>
                    <a:schemeClr val="accent6"/>
                  </a:solidFill>
                  <a:effectLst/>
                  <a:uLnTx/>
                  <a:uFillTx/>
                  <a:latin typeface="Source Sans Pro" panose="020B0503030403020204" pitchFamily="34" charset="0"/>
                  <a:ea typeface="Source Sans Pro" panose="020B0503030403020204" pitchFamily="34" charset="0"/>
                </a:rPr>
                <a:t>3 Jahre</a:t>
              </a:r>
              <a:endParaRPr kumimoji="0" lang="de-DE" u="none" strike="noStrike" kern="1200" cap="none" spc="0" normalizeH="0" baseline="0" noProof="0">
                <a:ln>
                  <a:noFill/>
                </a:ln>
                <a:solidFill>
                  <a:schemeClr val="accent6"/>
                </a:solidFill>
                <a:effectLst/>
                <a:uLnTx/>
                <a:uFillTx/>
                <a:latin typeface="Source Sans Pro" panose="020B0503030403020204" pitchFamily="34" charset="0"/>
                <a:ea typeface="Source Sans Pro" panose="020B0503030403020204" pitchFamily="34" charset="0"/>
              </a:endParaRPr>
            </a:p>
          </p:txBody>
        </p:sp>
        <p:sp>
          <p:nvSpPr>
            <p:cNvPr id="43" name="Textfeld 42">
              <a:extLst>
                <a:ext uri="{FF2B5EF4-FFF2-40B4-BE49-F238E27FC236}">
                  <a16:creationId xmlns:a16="http://schemas.microsoft.com/office/drawing/2014/main" id="{3E58869B-2EED-453E-855A-B317CD08F437}"/>
                </a:ext>
              </a:extLst>
            </p:cNvPr>
            <p:cNvSpPr txBox="1"/>
            <p:nvPr/>
          </p:nvSpPr>
          <p:spPr>
            <a:xfrm>
              <a:off x="6471856" y="2591738"/>
              <a:ext cx="2022992"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1600" u="none" strike="noStrike" kern="1200" cap="none" spc="0" normalizeH="0" baseline="0" noProof="0">
                  <a:ln>
                    <a:noFill/>
                  </a:ln>
                  <a:solidFill>
                    <a:schemeClr val="accent6"/>
                  </a:solidFill>
                  <a:effectLst/>
                  <a:uLnTx/>
                  <a:uFillTx/>
                  <a:latin typeface="Source Sans Pro" panose="020B0503030403020204" pitchFamily="34" charset="0"/>
                  <a:ea typeface="Source Sans Pro" panose="020B0503030403020204" pitchFamily="34" charset="0"/>
                </a:rPr>
                <a:t>2024</a:t>
              </a:r>
              <a:r>
                <a:rPr kumimoji="0" lang="de-DE" sz="1600" b="1" u="none" strike="noStrike" kern="1200" cap="none" spc="0" normalizeH="0" baseline="0" noProof="0">
                  <a:ln>
                    <a:noFill/>
                  </a:ln>
                  <a:solidFill>
                    <a:schemeClr val="accent6"/>
                  </a:solidFill>
                  <a:effectLst/>
                  <a:uLnTx/>
                  <a:uFillTx/>
                  <a:latin typeface="Source Sans Pro SemiBold" panose="020B0503030403020204" pitchFamily="34" charset="0"/>
                  <a:ea typeface="Source Sans Pro SemiBold" panose="020B0503030403020204" pitchFamily="34" charset="0"/>
                </a:rPr>
                <a:t> Evaluierung</a:t>
              </a:r>
            </a:p>
          </p:txBody>
        </p:sp>
        <p:sp>
          <p:nvSpPr>
            <p:cNvPr id="30" name="Textfeld 29">
              <a:extLst>
                <a:ext uri="{FF2B5EF4-FFF2-40B4-BE49-F238E27FC236}">
                  <a16:creationId xmlns:a16="http://schemas.microsoft.com/office/drawing/2014/main" id="{382186E9-33C4-A148-AD28-4EC236253506}"/>
                </a:ext>
              </a:extLst>
            </p:cNvPr>
            <p:cNvSpPr txBox="1"/>
            <p:nvPr/>
          </p:nvSpPr>
          <p:spPr>
            <a:xfrm>
              <a:off x="3726220" y="2984686"/>
              <a:ext cx="1188390"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u="none" strike="noStrike" kern="1200" cap="none" spc="0" normalizeH="0" baseline="0" noProof="0">
                  <a:ln>
                    <a:noFill/>
                  </a:ln>
                  <a:solidFill>
                    <a:schemeClr val="accent6"/>
                  </a:solidFill>
                  <a:effectLst/>
                  <a:uLnTx/>
                  <a:uFillTx/>
                  <a:latin typeface="Source Sans Pro" panose="020B0503030403020204" pitchFamily="34" charset="0"/>
                  <a:ea typeface="Source Sans Pro" panose="020B0503030403020204" pitchFamily="34" charset="0"/>
                </a:rPr>
                <a:t>3 Jahre</a:t>
              </a:r>
              <a:endParaRPr kumimoji="0" lang="de-DE" u="none" strike="noStrike" kern="1200" cap="none" spc="0" normalizeH="0" baseline="0" noProof="0">
                <a:ln>
                  <a:noFill/>
                </a:ln>
                <a:solidFill>
                  <a:schemeClr val="accent6"/>
                </a:solidFill>
                <a:effectLst/>
                <a:uLnTx/>
                <a:uFillTx/>
                <a:latin typeface="Source Sans Pro" panose="020B0503030403020204" pitchFamily="34" charset="0"/>
                <a:ea typeface="Source Sans Pro" panose="020B0503030403020204" pitchFamily="34" charset="0"/>
              </a:endParaRPr>
            </a:p>
          </p:txBody>
        </p:sp>
        <p:cxnSp>
          <p:nvCxnSpPr>
            <p:cNvPr id="4" name="Gerade Verbindung 3">
              <a:extLst>
                <a:ext uri="{FF2B5EF4-FFF2-40B4-BE49-F238E27FC236}">
                  <a16:creationId xmlns:a16="http://schemas.microsoft.com/office/drawing/2014/main" id="{8FE4A1BD-E3FB-C646-9A41-24BDF325AA85}"/>
                </a:ext>
              </a:extLst>
            </p:cNvPr>
            <p:cNvCxnSpPr>
              <a:cxnSpLocks/>
            </p:cNvCxnSpPr>
            <p:nvPr/>
          </p:nvCxnSpPr>
          <p:spPr>
            <a:xfrm flipV="1">
              <a:off x="2332864" y="2650490"/>
              <a:ext cx="0" cy="987668"/>
            </a:xfrm>
            <a:prstGeom prst="line">
              <a:avLst/>
            </a:prstGeom>
          </p:spPr>
          <p:style>
            <a:lnRef idx="2">
              <a:schemeClr val="accent6"/>
            </a:lnRef>
            <a:fillRef idx="0">
              <a:schemeClr val="accent6"/>
            </a:fillRef>
            <a:effectRef idx="1">
              <a:schemeClr val="accent6"/>
            </a:effectRef>
            <a:fontRef idx="minor">
              <a:schemeClr val="tx1"/>
            </a:fontRef>
          </p:style>
        </p:cxnSp>
        <p:cxnSp>
          <p:nvCxnSpPr>
            <p:cNvPr id="35" name="Gerade Verbindung 34">
              <a:extLst>
                <a:ext uri="{FF2B5EF4-FFF2-40B4-BE49-F238E27FC236}">
                  <a16:creationId xmlns:a16="http://schemas.microsoft.com/office/drawing/2014/main" id="{E7E9CEDE-BC17-7E44-8A23-B77C57C01676}"/>
                </a:ext>
              </a:extLst>
            </p:cNvPr>
            <p:cNvCxnSpPr>
              <a:cxnSpLocks/>
            </p:cNvCxnSpPr>
            <p:nvPr/>
          </p:nvCxnSpPr>
          <p:spPr>
            <a:xfrm flipH="1" flipV="1">
              <a:off x="6471856" y="2650490"/>
              <a:ext cx="1014" cy="987668"/>
            </a:xfrm>
            <a:prstGeom prst="line">
              <a:avLst/>
            </a:prstGeom>
          </p:spPr>
          <p:style>
            <a:lnRef idx="2">
              <a:schemeClr val="accent6"/>
            </a:lnRef>
            <a:fillRef idx="0">
              <a:schemeClr val="accent6"/>
            </a:fillRef>
            <a:effectRef idx="1">
              <a:schemeClr val="accent6"/>
            </a:effectRef>
            <a:fontRef idx="minor">
              <a:schemeClr val="tx1"/>
            </a:fontRef>
          </p:style>
        </p:cxnSp>
      </p:grpSp>
      <p:sp>
        <p:nvSpPr>
          <p:cNvPr id="13" name="Titel 12">
            <a:extLst>
              <a:ext uri="{FF2B5EF4-FFF2-40B4-BE49-F238E27FC236}">
                <a16:creationId xmlns:a16="http://schemas.microsoft.com/office/drawing/2014/main" id="{64C59F32-8BBE-694D-B6B6-E384C85D4CA3}"/>
              </a:ext>
            </a:extLst>
          </p:cNvPr>
          <p:cNvSpPr>
            <a:spLocks noGrp="1"/>
          </p:cNvSpPr>
          <p:nvPr>
            <p:ph type="title"/>
          </p:nvPr>
        </p:nvSpPr>
        <p:spPr/>
        <p:txBody>
          <a:bodyPr>
            <a:normAutofit/>
          </a:bodyPr>
          <a:lstStyle/>
          <a:p>
            <a:r>
              <a:rPr lang="de-DE" sz="4000">
                <a:ea typeface="Times New Roman" panose="02020603050405020304" pitchFamily="18" charset="0"/>
              </a:rPr>
              <a:t>Zeitschienen </a:t>
            </a:r>
            <a:r>
              <a:rPr lang="de-DE" sz="2800">
                <a:ea typeface="Times New Roman" panose="02020603050405020304" pitchFamily="18" charset="0"/>
              </a:rPr>
              <a:t>Rahmenprojekte, F&amp;E Projekte</a:t>
            </a:r>
            <a:endParaRPr lang="de-DE" sz="2800"/>
          </a:p>
        </p:txBody>
      </p:sp>
      <p:grpSp>
        <p:nvGrpSpPr>
          <p:cNvPr id="21" name="Gruppieren 20">
            <a:extLst>
              <a:ext uri="{FF2B5EF4-FFF2-40B4-BE49-F238E27FC236}">
                <a16:creationId xmlns:a16="http://schemas.microsoft.com/office/drawing/2014/main" id="{FBDE2E5F-48B5-8241-B1A7-193DF8D4A347}"/>
              </a:ext>
            </a:extLst>
          </p:cNvPr>
          <p:cNvGrpSpPr/>
          <p:nvPr/>
        </p:nvGrpSpPr>
        <p:grpSpPr>
          <a:xfrm>
            <a:off x="834481" y="2836017"/>
            <a:ext cx="9741130" cy="3026928"/>
            <a:chOff x="834481" y="2916699"/>
            <a:chExt cx="9741130" cy="3026928"/>
          </a:xfrm>
        </p:grpSpPr>
        <p:cxnSp>
          <p:nvCxnSpPr>
            <p:cNvPr id="63" name="Gerade Verbindung 62">
              <a:extLst>
                <a:ext uri="{FF2B5EF4-FFF2-40B4-BE49-F238E27FC236}">
                  <a16:creationId xmlns:a16="http://schemas.microsoft.com/office/drawing/2014/main" id="{1737DEB8-02FB-694F-A043-AECEEFCBDD5F}"/>
                </a:ext>
              </a:extLst>
            </p:cNvPr>
            <p:cNvCxnSpPr>
              <a:cxnSpLocks/>
            </p:cNvCxnSpPr>
            <p:nvPr/>
          </p:nvCxnSpPr>
          <p:spPr>
            <a:xfrm flipV="1">
              <a:off x="3931921" y="3546182"/>
              <a:ext cx="1" cy="2370550"/>
            </a:xfrm>
            <a:prstGeom prst="line">
              <a:avLst/>
            </a:prstGeom>
          </p:spPr>
          <p:style>
            <a:lnRef idx="2">
              <a:schemeClr val="accent6"/>
            </a:lnRef>
            <a:fillRef idx="0">
              <a:schemeClr val="accent6"/>
            </a:fillRef>
            <a:effectRef idx="1">
              <a:schemeClr val="accent6"/>
            </a:effectRef>
            <a:fontRef idx="minor">
              <a:schemeClr val="tx1"/>
            </a:fontRef>
          </p:style>
        </p:cxnSp>
        <p:cxnSp>
          <p:nvCxnSpPr>
            <p:cNvPr id="62" name="Gerade Verbindung 61">
              <a:extLst>
                <a:ext uri="{FF2B5EF4-FFF2-40B4-BE49-F238E27FC236}">
                  <a16:creationId xmlns:a16="http://schemas.microsoft.com/office/drawing/2014/main" id="{B0BE2463-E7DD-1143-8E40-9B1B426C2B3C}"/>
                </a:ext>
              </a:extLst>
            </p:cNvPr>
            <p:cNvCxnSpPr>
              <a:cxnSpLocks/>
            </p:cNvCxnSpPr>
            <p:nvPr/>
          </p:nvCxnSpPr>
          <p:spPr>
            <a:xfrm flipV="1">
              <a:off x="6937921" y="3468055"/>
              <a:ext cx="0" cy="2448677"/>
            </a:xfrm>
            <a:prstGeom prst="line">
              <a:avLst/>
            </a:prstGeom>
          </p:spPr>
          <p:style>
            <a:lnRef idx="2">
              <a:schemeClr val="accent6"/>
            </a:lnRef>
            <a:fillRef idx="0">
              <a:schemeClr val="accent6"/>
            </a:fillRef>
            <a:effectRef idx="1">
              <a:schemeClr val="accent6"/>
            </a:effectRef>
            <a:fontRef idx="minor">
              <a:schemeClr val="tx1"/>
            </a:fontRef>
          </p:style>
        </p:cxnSp>
        <p:sp>
          <p:nvSpPr>
            <p:cNvPr id="57" name="Pfeil nach rechts 8">
              <a:extLst>
                <a:ext uri="{FF2B5EF4-FFF2-40B4-BE49-F238E27FC236}">
                  <a16:creationId xmlns:a16="http://schemas.microsoft.com/office/drawing/2014/main" id="{59193626-A969-924C-8917-2C60821EF56A}"/>
                </a:ext>
              </a:extLst>
            </p:cNvPr>
            <p:cNvSpPr/>
            <p:nvPr/>
          </p:nvSpPr>
          <p:spPr>
            <a:xfrm>
              <a:off x="925921" y="3259443"/>
              <a:ext cx="9649690" cy="683846"/>
            </a:xfrm>
            <a:prstGeom prst="rightArrow">
              <a:avLst>
                <a:gd name="adj1" fmla="val 50000"/>
                <a:gd name="adj2" fmla="val 84816"/>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62D"/>
                </a:solidFill>
                <a:effectLst/>
                <a:uLnTx/>
                <a:uFillTx/>
                <a:latin typeface="Calibri" panose="020F0502020204030204"/>
                <a:ea typeface="+mn-ea"/>
                <a:cs typeface="+mn-cs"/>
              </a:endParaRPr>
            </a:p>
          </p:txBody>
        </p:sp>
        <p:sp>
          <p:nvSpPr>
            <p:cNvPr id="39" name="Textfeld 38">
              <a:extLst>
                <a:ext uri="{FF2B5EF4-FFF2-40B4-BE49-F238E27FC236}">
                  <a16:creationId xmlns:a16="http://schemas.microsoft.com/office/drawing/2014/main" id="{2D708443-4652-40C6-8FF7-D13DDA4DCB35}"/>
                </a:ext>
              </a:extLst>
            </p:cNvPr>
            <p:cNvSpPr txBox="1"/>
            <p:nvPr/>
          </p:nvSpPr>
          <p:spPr>
            <a:xfrm>
              <a:off x="5986303" y="5635850"/>
              <a:ext cx="4501585" cy="30777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DE" sz="1400" b="1">
                  <a:latin typeface="Source Sans Pro" panose="020B0503030403020204" pitchFamily="34" charset="0"/>
                  <a:ea typeface="Source Sans Pro" panose="020B0503030403020204" pitchFamily="34" charset="0"/>
                </a:rPr>
                <a:t>06|07/2022</a:t>
              </a:r>
              <a:r>
                <a:rPr lang="de-DE" sz="1400">
                  <a:latin typeface="Source Sans Pro" panose="020B0503030403020204" pitchFamily="34" charset="0"/>
                  <a:ea typeface="Source Sans Pro" panose="020B0503030403020204" pitchFamily="34" charset="0"/>
                </a:rPr>
                <a:t>   Start F&amp;E Projekte</a:t>
              </a:r>
            </a:p>
          </p:txBody>
        </p:sp>
        <p:sp>
          <p:nvSpPr>
            <p:cNvPr id="47" name="Textfeld 46">
              <a:extLst>
                <a:ext uri="{FF2B5EF4-FFF2-40B4-BE49-F238E27FC236}">
                  <a16:creationId xmlns:a16="http://schemas.microsoft.com/office/drawing/2014/main" id="{0027EFFE-C0E0-467E-BDF5-9146A73E478E}"/>
                </a:ext>
              </a:extLst>
            </p:cNvPr>
            <p:cNvSpPr txBox="1"/>
            <p:nvPr/>
          </p:nvSpPr>
          <p:spPr>
            <a:xfrm>
              <a:off x="2333488" y="3820030"/>
              <a:ext cx="3152912" cy="307777"/>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de-DE"/>
              </a:defPPr>
              <a:lvl1pPr>
                <a:defRPr sz="11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a:latin typeface="Source Sans Pro" panose="020B0503030403020204" pitchFamily="34" charset="0"/>
                  <a:ea typeface="Source Sans Pro" panose="020B0503030403020204" pitchFamily="34" charset="0"/>
                </a:rPr>
                <a:t>12/2021   </a:t>
              </a:r>
              <a:r>
                <a:rPr lang="de-DE" sz="1400">
                  <a:latin typeface="Source Sans Pro" panose="020B0503030403020204" pitchFamily="34" charset="0"/>
                  <a:ea typeface="Source Sans Pro" panose="020B0503030403020204" pitchFamily="34" charset="0"/>
                </a:rPr>
                <a:t>Innovationsmanagement</a:t>
              </a:r>
            </a:p>
          </p:txBody>
        </p:sp>
        <p:sp>
          <p:nvSpPr>
            <p:cNvPr id="52" name="Textfeld 51">
              <a:extLst>
                <a:ext uri="{FF2B5EF4-FFF2-40B4-BE49-F238E27FC236}">
                  <a16:creationId xmlns:a16="http://schemas.microsoft.com/office/drawing/2014/main" id="{41DB3D9B-D2D8-47EF-A8E6-00E93BA70BA2}"/>
                </a:ext>
              </a:extLst>
            </p:cNvPr>
            <p:cNvSpPr txBox="1"/>
            <p:nvPr/>
          </p:nvSpPr>
          <p:spPr>
            <a:xfrm>
              <a:off x="4207429" y="4181898"/>
              <a:ext cx="2730492" cy="307777"/>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de-DE"/>
              </a:defPPr>
              <a:lvl1pPr>
                <a:defRPr sz="1100"/>
              </a:lvl1pPr>
            </a:lstStyle>
            <a:p>
              <a:r>
                <a:rPr lang="de-DE" sz="1400" b="1">
                  <a:latin typeface="Source Sans Pro" panose="020B0503030403020204" pitchFamily="34" charset="0"/>
                  <a:ea typeface="Source Sans Pro" panose="020B0503030403020204" pitchFamily="34" charset="0"/>
                </a:rPr>
                <a:t>02/2022</a:t>
              </a:r>
              <a:r>
                <a:rPr lang="de-DE" sz="1400">
                  <a:latin typeface="Source Sans Pro" panose="020B0503030403020204" pitchFamily="34" charset="0"/>
                  <a:ea typeface="Source Sans Pro" panose="020B0503030403020204" pitchFamily="34" charset="0"/>
                </a:rPr>
                <a:t>   Strategieforum </a:t>
              </a:r>
            </a:p>
          </p:txBody>
        </p:sp>
        <p:sp>
          <p:nvSpPr>
            <p:cNvPr id="53" name="Textfeld 52">
              <a:extLst>
                <a:ext uri="{FF2B5EF4-FFF2-40B4-BE49-F238E27FC236}">
                  <a16:creationId xmlns:a16="http://schemas.microsoft.com/office/drawing/2014/main" id="{6AD417B9-9FAC-4C22-BE0A-44886C996F2B}"/>
                </a:ext>
              </a:extLst>
            </p:cNvPr>
            <p:cNvSpPr txBox="1"/>
            <p:nvPr/>
          </p:nvSpPr>
          <p:spPr>
            <a:xfrm>
              <a:off x="4207428" y="4548233"/>
              <a:ext cx="2730491" cy="307777"/>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de-DE"/>
              </a:defPPr>
              <a:lvl1pPr>
                <a:defRPr sz="11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00" b="1">
                  <a:latin typeface="Source Sans Pro" panose="020B0503030403020204" pitchFamily="34" charset="0"/>
                  <a:ea typeface="Source Sans Pro" panose="020B0503030403020204" pitchFamily="34" charset="0"/>
                </a:rPr>
                <a:t>02/2022</a:t>
              </a:r>
              <a:r>
                <a:rPr lang="de-DE" sz="1400">
                  <a:latin typeface="Source Sans Pro" panose="020B0503030403020204" pitchFamily="34" charset="0"/>
                  <a:ea typeface="Source Sans Pro" panose="020B0503030403020204" pitchFamily="34" charset="0"/>
                </a:rPr>
                <a:t>   LCA &amp; Monitoring</a:t>
              </a:r>
            </a:p>
          </p:txBody>
        </p:sp>
        <p:sp>
          <p:nvSpPr>
            <p:cNvPr id="54" name="Textfeld 53">
              <a:extLst>
                <a:ext uri="{FF2B5EF4-FFF2-40B4-BE49-F238E27FC236}">
                  <a16:creationId xmlns:a16="http://schemas.microsoft.com/office/drawing/2014/main" id="{12836261-9616-4515-8533-26C6C95C1970}"/>
                </a:ext>
              </a:extLst>
            </p:cNvPr>
            <p:cNvSpPr txBox="1"/>
            <p:nvPr/>
          </p:nvSpPr>
          <p:spPr>
            <a:xfrm>
              <a:off x="4207428" y="4910231"/>
              <a:ext cx="2730487" cy="30777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de-DE"/>
              </a:defPPr>
              <a:lvl1pPr>
                <a:defRPr sz="1100"/>
              </a:lvl1pPr>
            </a:lstStyle>
            <a:p>
              <a:r>
                <a:rPr lang="de-DE" sz="1400" b="1">
                  <a:latin typeface="Source Sans Pro" panose="020B0503030403020204" pitchFamily="34" charset="0"/>
                  <a:ea typeface="Source Sans Pro" panose="020B0503030403020204" pitchFamily="34" charset="0"/>
                </a:rPr>
                <a:t>02/2022</a:t>
              </a:r>
              <a:r>
                <a:rPr lang="de-DE" sz="1400">
                  <a:latin typeface="Source Sans Pro" panose="020B0503030403020204" pitchFamily="34" charset="0"/>
                  <a:ea typeface="Source Sans Pro" panose="020B0503030403020204" pitchFamily="34" charset="0"/>
                </a:rPr>
                <a:t>   Projektskizzen 1</a:t>
              </a:r>
            </a:p>
          </p:txBody>
        </p:sp>
        <p:sp>
          <p:nvSpPr>
            <p:cNvPr id="55" name="Textfeld 54">
              <a:extLst>
                <a:ext uri="{FF2B5EF4-FFF2-40B4-BE49-F238E27FC236}">
                  <a16:creationId xmlns:a16="http://schemas.microsoft.com/office/drawing/2014/main" id="{0D3F999D-7862-47CC-8467-A240693F53B0}"/>
                </a:ext>
              </a:extLst>
            </p:cNvPr>
            <p:cNvSpPr txBox="1"/>
            <p:nvPr/>
          </p:nvSpPr>
          <p:spPr>
            <a:xfrm>
              <a:off x="4790012" y="5271085"/>
              <a:ext cx="2950959" cy="307777"/>
            </a:xfrm>
            <a:prstGeom prst="rect">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de-DE"/>
              </a:defPPr>
              <a:lvl1pPr>
                <a:defRPr sz="1100"/>
              </a:lvl1pPr>
            </a:lstStyle>
            <a:p>
              <a:r>
                <a:rPr lang="de-DE" sz="1400" b="1">
                  <a:latin typeface="Source Sans Pro" panose="020B0503030403020204" pitchFamily="34" charset="0"/>
                  <a:ea typeface="Source Sans Pro" panose="020B0503030403020204" pitchFamily="34" charset="0"/>
                </a:rPr>
                <a:t>04/2022</a:t>
              </a:r>
              <a:r>
                <a:rPr lang="de-DE" sz="1400">
                  <a:latin typeface="Source Sans Pro" panose="020B0503030403020204" pitchFamily="34" charset="0"/>
                  <a:ea typeface="Source Sans Pro" panose="020B0503030403020204" pitchFamily="34" charset="0"/>
                </a:rPr>
                <a:t>   Bewertung &amp; Einreichung</a:t>
              </a:r>
            </a:p>
          </p:txBody>
        </p:sp>
        <p:sp>
          <p:nvSpPr>
            <p:cNvPr id="41" name="Rechteck 40">
              <a:extLst>
                <a:ext uri="{FF2B5EF4-FFF2-40B4-BE49-F238E27FC236}">
                  <a16:creationId xmlns:a16="http://schemas.microsoft.com/office/drawing/2014/main" id="{BBB3A4EE-44DD-5D4E-8C84-4A9959318B8C}"/>
                </a:ext>
              </a:extLst>
            </p:cNvPr>
            <p:cNvSpPr/>
            <p:nvPr/>
          </p:nvSpPr>
          <p:spPr>
            <a:xfrm>
              <a:off x="834481" y="2916699"/>
              <a:ext cx="2468441" cy="427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1800" b="1" u="none" strike="noStrike" kern="1200" cap="none" spc="0" normalizeH="0" baseline="0" noProof="0">
                  <a:ln>
                    <a:noFill/>
                  </a:ln>
                  <a:solidFill>
                    <a:schemeClr val="accent6"/>
                  </a:solidFill>
                  <a:effectLst/>
                  <a:uLnTx/>
                  <a:uFillTx/>
                  <a:latin typeface="Source Sans Pro SemiBold" panose="020B0503030403020204" pitchFamily="34" charset="0"/>
                  <a:ea typeface="Source Sans Pro SemiBold" panose="020B0503030403020204" pitchFamily="34" charset="0"/>
                </a:rPr>
                <a:t>Umsetzungsphase I</a:t>
              </a:r>
            </a:p>
          </p:txBody>
        </p:sp>
        <p:sp>
          <p:nvSpPr>
            <p:cNvPr id="50" name="Rechteck 49">
              <a:extLst>
                <a:ext uri="{FF2B5EF4-FFF2-40B4-BE49-F238E27FC236}">
                  <a16:creationId xmlns:a16="http://schemas.microsoft.com/office/drawing/2014/main" id="{DF37EF42-D161-784C-9A5D-AACBF001BABB}"/>
                </a:ext>
              </a:extLst>
            </p:cNvPr>
            <p:cNvSpPr/>
            <p:nvPr/>
          </p:nvSpPr>
          <p:spPr>
            <a:xfrm>
              <a:off x="6937921" y="3427902"/>
              <a:ext cx="3051553" cy="3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u="none" strike="noStrike" kern="1200" cap="none" spc="0" normalizeH="0" baseline="0" noProof="0">
                  <a:ln>
                    <a:noFill/>
                  </a:ln>
                  <a:solidFill>
                    <a:schemeClr val="accent6"/>
                  </a:solidFill>
                  <a:effectLst/>
                  <a:uLnTx/>
                  <a:uFillTx/>
                  <a:latin typeface="Source Sans Pro SemiBold" panose="020B0503030403020204" pitchFamily="34" charset="0"/>
                  <a:ea typeface="Source Sans Pro SemiBold" panose="020B0503030403020204" pitchFamily="34" charset="0"/>
                </a:rPr>
                <a:t>2023</a:t>
              </a:r>
            </a:p>
          </p:txBody>
        </p:sp>
        <p:sp>
          <p:nvSpPr>
            <p:cNvPr id="56" name="Rechteck 55">
              <a:extLst>
                <a:ext uri="{FF2B5EF4-FFF2-40B4-BE49-F238E27FC236}">
                  <a16:creationId xmlns:a16="http://schemas.microsoft.com/office/drawing/2014/main" id="{EA7A3507-320A-A742-8C66-D84070E2434D}"/>
                </a:ext>
              </a:extLst>
            </p:cNvPr>
            <p:cNvSpPr/>
            <p:nvPr/>
          </p:nvSpPr>
          <p:spPr>
            <a:xfrm>
              <a:off x="925921" y="3427901"/>
              <a:ext cx="3006000" cy="338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u="none" strike="noStrike" kern="1200" cap="none" spc="0" normalizeH="0" baseline="0" noProof="0">
                  <a:ln>
                    <a:noFill/>
                  </a:ln>
                  <a:solidFill>
                    <a:schemeClr val="accent6"/>
                  </a:solidFill>
                  <a:effectLst/>
                  <a:uLnTx/>
                  <a:uFillTx/>
                  <a:latin typeface="Source Sans Pro SemiBold" panose="020B0503030403020204" pitchFamily="34" charset="0"/>
                  <a:ea typeface="Source Sans Pro SemiBold" panose="020B0503030403020204" pitchFamily="34" charset="0"/>
                </a:rPr>
                <a:t>2021</a:t>
              </a:r>
            </a:p>
          </p:txBody>
        </p:sp>
        <p:sp>
          <p:nvSpPr>
            <p:cNvPr id="64" name="Rechteck 63">
              <a:extLst>
                <a:ext uri="{FF2B5EF4-FFF2-40B4-BE49-F238E27FC236}">
                  <a16:creationId xmlns:a16="http://schemas.microsoft.com/office/drawing/2014/main" id="{E320DDA3-B859-2B47-A885-1FAE75F76BBC}"/>
                </a:ext>
              </a:extLst>
            </p:cNvPr>
            <p:cNvSpPr/>
            <p:nvPr/>
          </p:nvSpPr>
          <p:spPr>
            <a:xfrm>
              <a:off x="3931921" y="3427902"/>
              <a:ext cx="3006000" cy="338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u="none" strike="noStrike" kern="1200" cap="none" spc="0" normalizeH="0" baseline="0" noProof="0">
                  <a:ln>
                    <a:noFill/>
                  </a:ln>
                  <a:solidFill>
                    <a:schemeClr val="accent6"/>
                  </a:solidFill>
                  <a:effectLst/>
                  <a:uLnTx/>
                  <a:uFillTx/>
                  <a:latin typeface="Source Sans Pro SemiBold" panose="020B0503030403020204" pitchFamily="34" charset="0"/>
                  <a:ea typeface="Source Sans Pro SemiBold" panose="020B0503030403020204" pitchFamily="34" charset="0"/>
                </a:rPr>
                <a:t>2022</a:t>
              </a:r>
            </a:p>
          </p:txBody>
        </p:sp>
      </p:grpSp>
      <p:pic>
        <p:nvPicPr>
          <p:cNvPr id="29"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0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4B9CA9F0-AC0E-7945-8272-A1FCE26906FF}"/>
              </a:ext>
            </a:extLst>
          </p:cNvPr>
          <p:cNvSpPr>
            <a:spLocks noGrp="1"/>
          </p:cNvSpPr>
          <p:nvPr>
            <p:ph type="title"/>
          </p:nvPr>
        </p:nvSpPr>
        <p:spPr/>
        <p:txBody>
          <a:bodyPr/>
          <a:lstStyle/>
          <a:p>
            <a:r>
              <a:rPr lang="de-DE"/>
              <a:t>Organisation der Startphase</a:t>
            </a:r>
          </a:p>
        </p:txBody>
      </p:sp>
      <p:grpSp>
        <p:nvGrpSpPr>
          <p:cNvPr id="49" name="Gruppieren 48">
            <a:extLst>
              <a:ext uri="{FF2B5EF4-FFF2-40B4-BE49-F238E27FC236}">
                <a16:creationId xmlns:a16="http://schemas.microsoft.com/office/drawing/2014/main" id="{BB6D3E97-3701-8E40-8AB1-22D4F9487999}"/>
              </a:ext>
            </a:extLst>
          </p:cNvPr>
          <p:cNvGrpSpPr/>
          <p:nvPr/>
        </p:nvGrpSpPr>
        <p:grpSpPr>
          <a:xfrm>
            <a:off x="9687312" y="3555985"/>
            <a:ext cx="2085252" cy="1888264"/>
            <a:chOff x="8940110" y="2370405"/>
            <a:chExt cx="2085252" cy="1888264"/>
          </a:xfrm>
        </p:grpSpPr>
        <p:grpSp>
          <p:nvGrpSpPr>
            <p:cNvPr id="17" name="Gruppieren 16">
              <a:extLst>
                <a:ext uri="{FF2B5EF4-FFF2-40B4-BE49-F238E27FC236}">
                  <a16:creationId xmlns:a16="http://schemas.microsoft.com/office/drawing/2014/main" id="{C798616F-A07C-A44C-9A80-F8819C6D1FAB}"/>
                </a:ext>
              </a:extLst>
            </p:cNvPr>
            <p:cNvGrpSpPr/>
            <p:nvPr/>
          </p:nvGrpSpPr>
          <p:grpSpPr>
            <a:xfrm>
              <a:off x="8940110" y="2370405"/>
              <a:ext cx="2085252" cy="1888264"/>
              <a:chOff x="1529269" y="1498534"/>
              <a:chExt cx="2247122" cy="2852117"/>
            </a:xfrm>
          </p:grpSpPr>
          <p:sp>
            <p:nvSpPr>
              <p:cNvPr id="18" name="Rechteck 17">
                <a:extLst>
                  <a:ext uri="{FF2B5EF4-FFF2-40B4-BE49-F238E27FC236}">
                    <a16:creationId xmlns:a16="http://schemas.microsoft.com/office/drawing/2014/main" id="{264184B9-03CD-244E-907A-BAC19DE550F6}"/>
                  </a:ext>
                </a:extLst>
              </p:cNvPr>
              <p:cNvSpPr/>
              <p:nvPr/>
            </p:nvSpPr>
            <p:spPr>
              <a:xfrm>
                <a:off x="1529269" y="1498534"/>
                <a:ext cx="2247122" cy="2826714"/>
              </a:xfrm>
              <a:prstGeom prst="rect">
                <a:avLst/>
              </a:prstGeom>
              <a:solidFill>
                <a:schemeClr val="accent1">
                  <a:lumMod val="40000"/>
                  <a:lumOff val="60000"/>
                </a:schemeClr>
              </a:solidFill>
              <a:ln>
                <a:noFill/>
              </a:ln>
              <a:effectLst>
                <a:outerShdw blurRad="104504" algn="ctr" rotWithShape="0">
                  <a:schemeClr val="accent1">
                    <a:lumMod val="75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lstStyle/>
              <a:p>
                <a:pPr algn="ctr"/>
                <a:endParaRPr lang="de-DE" sz="1000">
                  <a:solidFill>
                    <a:schemeClr val="tx1"/>
                  </a:solidFill>
                  <a:latin typeface="Source Serif Pro" panose="02040603050405020204" pitchFamily="18" charset="0"/>
                  <a:ea typeface="Source Serif Pro" panose="02040603050405020204" pitchFamily="18" charset="0"/>
                </a:endParaRPr>
              </a:p>
              <a:p>
                <a:pPr algn="ctr"/>
                <a:r>
                  <a:rPr lang="de-DE" sz="2000">
                    <a:solidFill>
                      <a:schemeClr val="tx1"/>
                    </a:solidFill>
                    <a:latin typeface="Source Serif Pro" panose="02040603050405020204" pitchFamily="18" charset="0"/>
                    <a:ea typeface="Source Serif Pro" panose="02040603050405020204" pitchFamily="18" charset="0"/>
                  </a:rPr>
                  <a:t>Können ohne Beiratsvotum beantragt werden</a:t>
                </a:r>
              </a:p>
              <a:p>
                <a:endParaRPr lang="de-DE" sz="2000">
                  <a:solidFill>
                    <a:schemeClr val="tx1"/>
                  </a:solidFill>
                  <a:latin typeface="Source Serif Pro" panose="02040603050405020204" pitchFamily="18" charset="0"/>
                  <a:ea typeface="Source Serif Pro" panose="02040603050405020204" pitchFamily="18" charset="0"/>
                </a:endParaRPr>
              </a:p>
            </p:txBody>
          </p:sp>
          <p:sp>
            <p:nvSpPr>
              <p:cNvPr id="19" name="Rechteck 18">
                <a:extLst>
                  <a:ext uri="{FF2B5EF4-FFF2-40B4-BE49-F238E27FC236}">
                    <a16:creationId xmlns:a16="http://schemas.microsoft.com/office/drawing/2014/main" id="{FD4E26DB-3280-C14A-91A0-FCCE7E87C826}"/>
                  </a:ext>
                </a:extLst>
              </p:cNvPr>
              <p:cNvSpPr/>
              <p:nvPr/>
            </p:nvSpPr>
            <p:spPr>
              <a:xfrm>
                <a:off x="1529269" y="4164356"/>
                <a:ext cx="2247122" cy="186295"/>
              </a:xfrm>
              <a:prstGeom prst="rect">
                <a:avLst/>
              </a:prstGeom>
              <a:solidFill>
                <a:srgbClr val="7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8" name="Oval 47">
              <a:extLst>
                <a:ext uri="{FF2B5EF4-FFF2-40B4-BE49-F238E27FC236}">
                  <a16:creationId xmlns:a16="http://schemas.microsoft.com/office/drawing/2014/main" id="{840FEB42-3B09-634C-9FC7-BA69CB1E939C}"/>
                </a:ext>
              </a:extLst>
            </p:cNvPr>
            <p:cNvSpPr/>
            <p:nvPr/>
          </p:nvSpPr>
          <p:spPr>
            <a:xfrm>
              <a:off x="9942899" y="2520689"/>
              <a:ext cx="94605" cy="94605"/>
            </a:xfrm>
            <a:prstGeom prst="ellipse">
              <a:avLst/>
            </a:prstGeom>
            <a:solidFill>
              <a:srgbClr val="7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0" name="Pfeil nach rechts 8">
            <a:extLst>
              <a:ext uri="{FF2B5EF4-FFF2-40B4-BE49-F238E27FC236}">
                <a16:creationId xmlns:a16="http://schemas.microsoft.com/office/drawing/2014/main" id="{8965507B-4416-5D46-AAB4-15F56A04C502}"/>
              </a:ext>
            </a:extLst>
          </p:cNvPr>
          <p:cNvSpPr/>
          <p:nvPr/>
        </p:nvSpPr>
        <p:spPr>
          <a:xfrm rot="5400000">
            <a:off x="-892391" y="3828152"/>
            <a:ext cx="4026568" cy="637465"/>
          </a:xfrm>
          <a:prstGeom prst="rightArrow">
            <a:avLst>
              <a:gd name="adj1" fmla="val 50000"/>
              <a:gd name="adj2" fmla="val 84816"/>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62D"/>
              </a:solidFill>
              <a:effectLst/>
              <a:uLnTx/>
              <a:uFillTx/>
              <a:latin typeface="Calibri" panose="020F0502020204030204"/>
              <a:ea typeface="+mn-ea"/>
              <a:cs typeface="+mn-cs"/>
            </a:endParaRPr>
          </a:p>
        </p:txBody>
      </p:sp>
      <p:sp>
        <p:nvSpPr>
          <p:cNvPr id="51" name="Textfeld 50">
            <a:extLst>
              <a:ext uri="{FF2B5EF4-FFF2-40B4-BE49-F238E27FC236}">
                <a16:creationId xmlns:a16="http://schemas.microsoft.com/office/drawing/2014/main" id="{D7487A23-1560-B649-8C37-186C17D71E42}"/>
              </a:ext>
            </a:extLst>
          </p:cNvPr>
          <p:cNvSpPr txBox="1"/>
          <p:nvPr/>
        </p:nvSpPr>
        <p:spPr>
          <a:xfrm>
            <a:off x="838200" y="1459855"/>
            <a:ext cx="8412880" cy="461665"/>
          </a:xfrm>
          <a:prstGeom prst="rect">
            <a:avLst/>
          </a:prstGeom>
          <a:noFill/>
        </p:spPr>
        <p:txBody>
          <a:bodyPr wrap="none" rtlCol="0">
            <a:spAutoFit/>
          </a:bodyPr>
          <a:lstStyle/>
          <a:p>
            <a:r>
              <a:rPr lang="de-DE" sz="2400" b="1">
                <a:latin typeface="Ubuntu Medium" panose="020B0504030602030204" pitchFamily="34" charset="0"/>
                <a:ea typeface="Times New Roman" panose="02020603050405020304" pitchFamily="18" charset="0"/>
              </a:rPr>
              <a:t>Rahmenprojekte</a:t>
            </a:r>
            <a:r>
              <a:rPr lang="de-DE" sz="2400">
                <a:latin typeface="Ubuntu Medium" panose="020B0504030602030204" pitchFamily="34" charset="0"/>
                <a:ea typeface="Times New Roman" panose="02020603050405020304" pitchFamily="18" charset="0"/>
              </a:rPr>
              <a:t> (Organisatorisch/Strategischer Rahmen)</a:t>
            </a:r>
          </a:p>
        </p:txBody>
      </p:sp>
      <p:sp>
        <p:nvSpPr>
          <p:cNvPr id="52" name="Textfeld 51">
            <a:extLst>
              <a:ext uri="{FF2B5EF4-FFF2-40B4-BE49-F238E27FC236}">
                <a16:creationId xmlns:a16="http://schemas.microsoft.com/office/drawing/2014/main" id="{10E5FD7E-4B43-6D49-B41F-1AF31F3D2730}"/>
              </a:ext>
            </a:extLst>
          </p:cNvPr>
          <p:cNvSpPr txBox="1"/>
          <p:nvPr/>
        </p:nvSpPr>
        <p:spPr>
          <a:xfrm>
            <a:off x="2690530" y="2650242"/>
            <a:ext cx="7451079" cy="430887"/>
          </a:xfrm>
          <a:prstGeom prst="rect">
            <a:avLst/>
          </a:prstGeom>
          <a:noFill/>
        </p:spPr>
        <p:txBody>
          <a:bodyPr wrap="none" rtlCol="0">
            <a:spAutoFit/>
          </a:bodyPr>
          <a:lstStyle/>
          <a:p>
            <a:r>
              <a:rPr lang="de-DE" sz="2200" b="1">
                <a:latin typeface="Source Sans Pro" panose="020B0503030403020204" pitchFamily="34" charset="0"/>
                <a:ea typeface="Source Sans Pro" panose="020B0503030403020204" pitchFamily="34" charset="0"/>
              </a:rPr>
              <a:t>12/2021</a:t>
            </a:r>
            <a:r>
              <a:rPr lang="de-DE" sz="2200">
                <a:latin typeface="Source Serif Pro" panose="02040603050405020204" pitchFamily="18" charset="0"/>
                <a:ea typeface="Source Serif Pro" panose="02040603050405020204" pitchFamily="18" charset="0"/>
              </a:rPr>
              <a:t>  Bewilligung Innovationsmanagement (BioZ-IM)</a:t>
            </a:r>
          </a:p>
        </p:txBody>
      </p:sp>
      <p:sp>
        <p:nvSpPr>
          <p:cNvPr id="56" name="Textfeld 55">
            <a:extLst>
              <a:ext uri="{FF2B5EF4-FFF2-40B4-BE49-F238E27FC236}">
                <a16:creationId xmlns:a16="http://schemas.microsoft.com/office/drawing/2014/main" id="{A9CC0C21-EE30-5B47-B29D-51E2C17768F4}"/>
              </a:ext>
            </a:extLst>
          </p:cNvPr>
          <p:cNvSpPr txBox="1"/>
          <p:nvPr/>
        </p:nvSpPr>
        <p:spPr>
          <a:xfrm>
            <a:off x="2688385" y="4734719"/>
            <a:ext cx="5551520" cy="430887"/>
          </a:xfrm>
          <a:prstGeom prst="rect">
            <a:avLst/>
          </a:prstGeom>
          <a:noFill/>
        </p:spPr>
        <p:txBody>
          <a:bodyPr wrap="none" rtlCol="0">
            <a:spAutoFit/>
          </a:bodyPr>
          <a:lstStyle/>
          <a:p>
            <a:r>
              <a:rPr lang="de-DE" sz="2200" b="1">
                <a:latin typeface="Source Sans Pro" panose="020B0503030403020204" pitchFamily="34" charset="0"/>
                <a:ea typeface="Source Sans Pro" panose="020B0503030403020204" pitchFamily="34" charset="0"/>
              </a:rPr>
              <a:t>02/2022  </a:t>
            </a:r>
            <a:r>
              <a:rPr lang="de-DE" sz="2200" b="1">
                <a:latin typeface="Source Serif Pro" panose="02040603050405020204" pitchFamily="18" charset="0"/>
                <a:ea typeface="Source Serif Pro" panose="02040603050405020204" pitchFamily="18" charset="0"/>
              </a:rPr>
              <a:t>Bewilligung</a:t>
            </a:r>
            <a:r>
              <a:rPr lang="de-DE" sz="2200">
                <a:latin typeface="Source Serif Pro" panose="02040603050405020204" pitchFamily="18" charset="0"/>
                <a:ea typeface="Source Serif Pro" panose="02040603050405020204" pitchFamily="18" charset="0"/>
              </a:rPr>
              <a:t> des Strategieprojekts</a:t>
            </a:r>
          </a:p>
        </p:txBody>
      </p:sp>
      <p:sp>
        <p:nvSpPr>
          <p:cNvPr id="57" name="Textfeld 56">
            <a:extLst>
              <a:ext uri="{FF2B5EF4-FFF2-40B4-BE49-F238E27FC236}">
                <a16:creationId xmlns:a16="http://schemas.microsoft.com/office/drawing/2014/main" id="{78184E0A-9EBE-A249-BB50-4A24D12212F8}"/>
              </a:ext>
            </a:extLst>
          </p:cNvPr>
          <p:cNvSpPr txBox="1"/>
          <p:nvPr/>
        </p:nvSpPr>
        <p:spPr>
          <a:xfrm>
            <a:off x="180371" y="2133600"/>
            <a:ext cx="659155" cy="369332"/>
          </a:xfrm>
          <a:prstGeom prst="rect">
            <a:avLst/>
          </a:prstGeom>
          <a:noFill/>
        </p:spPr>
        <p:txBody>
          <a:bodyPr wrap="none" rtlCol="0">
            <a:spAutoFit/>
          </a:bodyPr>
          <a:lstStyle/>
          <a:p>
            <a:r>
              <a:rPr lang="de-DE" b="1">
                <a:latin typeface="Source Sans Pro SemiBold" panose="020B0503030403020204" pitchFamily="34" charset="0"/>
                <a:ea typeface="Source Sans Pro SemiBold" panose="020B0503030403020204" pitchFamily="34" charset="0"/>
              </a:rPr>
              <a:t>2021</a:t>
            </a:r>
          </a:p>
        </p:txBody>
      </p:sp>
      <p:sp>
        <p:nvSpPr>
          <p:cNvPr id="58" name="Textfeld 57">
            <a:extLst>
              <a:ext uri="{FF2B5EF4-FFF2-40B4-BE49-F238E27FC236}">
                <a16:creationId xmlns:a16="http://schemas.microsoft.com/office/drawing/2014/main" id="{F306400A-9788-F949-89A9-7C926DE47F74}"/>
              </a:ext>
            </a:extLst>
          </p:cNvPr>
          <p:cNvSpPr txBox="1"/>
          <p:nvPr/>
        </p:nvSpPr>
        <p:spPr>
          <a:xfrm>
            <a:off x="169993" y="3620828"/>
            <a:ext cx="659155" cy="369332"/>
          </a:xfrm>
          <a:prstGeom prst="rect">
            <a:avLst/>
          </a:prstGeom>
          <a:noFill/>
        </p:spPr>
        <p:txBody>
          <a:bodyPr wrap="none" rtlCol="0">
            <a:spAutoFit/>
          </a:bodyPr>
          <a:lstStyle/>
          <a:p>
            <a:r>
              <a:rPr lang="de-DE" b="1">
                <a:latin typeface="Source Sans Pro SemiBold" panose="020B0503030403020204" pitchFamily="34" charset="0"/>
                <a:ea typeface="Source Sans Pro SemiBold" panose="020B0503030403020204" pitchFamily="34" charset="0"/>
              </a:rPr>
              <a:t>2022</a:t>
            </a:r>
          </a:p>
        </p:txBody>
      </p:sp>
      <p:sp>
        <p:nvSpPr>
          <p:cNvPr id="59" name="Textfeld 58">
            <a:extLst>
              <a:ext uri="{FF2B5EF4-FFF2-40B4-BE49-F238E27FC236}">
                <a16:creationId xmlns:a16="http://schemas.microsoft.com/office/drawing/2014/main" id="{E06E2C57-9158-C145-91FE-0BB1C76A3BB4}"/>
              </a:ext>
            </a:extLst>
          </p:cNvPr>
          <p:cNvSpPr txBox="1"/>
          <p:nvPr/>
        </p:nvSpPr>
        <p:spPr>
          <a:xfrm>
            <a:off x="180371" y="5108057"/>
            <a:ext cx="659155" cy="369332"/>
          </a:xfrm>
          <a:prstGeom prst="rect">
            <a:avLst/>
          </a:prstGeom>
          <a:noFill/>
        </p:spPr>
        <p:txBody>
          <a:bodyPr wrap="none" rtlCol="0">
            <a:spAutoFit/>
          </a:bodyPr>
          <a:lstStyle/>
          <a:p>
            <a:r>
              <a:rPr lang="de-DE" b="1">
                <a:latin typeface="Source Sans Pro SemiBold" panose="020B0503030403020204" pitchFamily="34" charset="0"/>
                <a:ea typeface="Source Sans Pro SemiBold" panose="020B0503030403020204" pitchFamily="34" charset="0"/>
              </a:rPr>
              <a:t>2023</a:t>
            </a:r>
          </a:p>
        </p:txBody>
      </p:sp>
      <p:cxnSp>
        <p:nvCxnSpPr>
          <p:cNvPr id="61" name="Gerade Verbindung 60">
            <a:extLst>
              <a:ext uri="{FF2B5EF4-FFF2-40B4-BE49-F238E27FC236}">
                <a16:creationId xmlns:a16="http://schemas.microsoft.com/office/drawing/2014/main" id="{FAB79DF0-01F6-E54E-9687-8A577716B564}"/>
              </a:ext>
            </a:extLst>
          </p:cNvPr>
          <p:cNvCxnSpPr>
            <a:cxnSpLocks/>
          </p:cNvCxnSpPr>
          <p:nvPr/>
        </p:nvCxnSpPr>
        <p:spPr>
          <a:xfrm flipH="1">
            <a:off x="1909013" y="2856131"/>
            <a:ext cx="231450" cy="1"/>
          </a:xfrm>
          <a:prstGeom prst="line">
            <a:avLst/>
          </a:prstGeom>
          <a:ln w="28575"/>
        </p:spPr>
        <p:style>
          <a:lnRef idx="3">
            <a:schemeClr val="dk1"/>
          </a:lnRef>
          <a:fillRef idx="0">
            <a:schemeClr val="dk1"/>
          </a:fillRef>
          <a:effectRef idx="2">
            <a:schemeClr val="dk1"/>
          </a:effectRef>
          <a:fontRef idx="minor">
            <a:schemeClr val="tx1"/>
          </a:fontRef>
        </p:style>
      </p:cxnSp>
      <p:cxnSp>
        <p:nvCxnSpPr>
          <p:cNvPr id="64" name="Gerade Verbindung 63">
            <a:extLst>
              <a:ext uri="{FF2B5EF4-FFF2-40B4-BE49-F238E27FC236}">
                <a16:creationId xmlns:a16="http://schemas.microsoft.com/office/drawing/2014/main" id="{A52A70F8-324F-B241-8DAF-E27B07B7E56D}"/>
              </a:ext>
            </a:extLst>
          </p:cNvPr>
          <p:cNvCxnSpPr/>
          <p:nvPr/>
        </p:nvCxnSpPr>
        <p:spPr>
          <a:xfrm flipH="1">
            <a:off x="1283368" y="2856131"/>
            <a:ext cx="625643" cy="449997"/>
          </a:xfrm>
          <a:prstGeom prst="line">
            <a:avLst/>
          </a:prstGeom>
          <a:ln w="28575"/>
        </p:spPr>
        <p:style>
          <a:lnRef idx="3">
            <a:schemeClr val="dk1"/>
          </a:lnRef>
          <a:fillRef idx="0">
            <a:schemeClr val="dk1"/>
          </a:fillRef>
          <a:effectRef idx="2">
            <a:schemeClr val="dk1"/>
          </a:effectRef>
          <a:fontRef idx="minor">
            <a:schemeClr val="tx1"/>
          </a:fontRef>
        </p:style>
      </p:cxnSp>
      <p:cxnSp>
        <p:nvCxnSpPr>
          <p:cNvPr id="65" name="Gerade Verbindung 64">
            <a:extLst>
              <a:ext uri="{FF2B5EF4-FFF2-40B4-BE49-F238E27FC236}">
                <a16:creationId xmlns:a16="http://schemas.microsoft.com/office/drawing/2014/main" id="{142151FF-BDD8-834B-93BF-85D398F8616E}"/>
              </a:ext>
            </a:extLst>
          </p:cNvPr>
          <p:cNvCxnSpPr>
            <a:cxnSpLocks/>
          </p:cNvCxnSpPr>
          <p:nvPr/>
        </p:nvCxnSpPr>
        <p:spPr>
          <a:xfrm flipH="1">
            <a:off x="1283369" y="3886750"/>
            <a:ext cx="857094" cy="2"/>
          </a:xfrm>
          <a:prstGeom prst="line">
            <a:avLst/>
          </a:prstGeom>
          <a:ln w="28575"/>
        </p:spPr>
        <p:style>
          <a:lnRef idx="3">
            <a:schemeClr val="dk1"/>
          </a:lnRef>
          <a:fillRef idx="0">
            <a:schemeClr val="dk1"/>
          </a:fillRef>
          <a:effectRef idx="2">
            <a:schemeClr val="dk1"/>
          </a:effectRef>
          <a:fontRef idx="minor">
            <a:schemeClr val="tx1"/>
          </a:fontRef>
        </p:style>
      </p:cxnSp>
      <p:cxnSp>
        <p:nvCxnSpPr>
          <p:cNvPr id="69" name="Gerade Verbindung 68">
            <a:extLst>
              <a:ext uri="{FF2B5EF4-FFF2-40B4-BE49-F238E27FC236}">
                <a16:creationId xmlns:a16="http://schemas.microsoft.com/office/drawing/2014/main" id="{4CC9E905-CFF7-3041-B5E3-E2BC5ACFDC9A}"/>
              </a:ext>
            </a:extLst>
          </p:cNvPr>
          <p:cNvCxnSpPr>
            <a:cxnSpLocks/>
          </p:cNvCxnSpPr>
          <p:nvPr/>
        </p:nvCxnSpPr>
        <p:spPr>
          <a:xfrm flipH="1" flipV="1">
            <a:off x="1909011" y="4948148"/>
            <a:ext cx="231452" cy="1"/>
          </a:xfrm>
          <a:prstGeom prst="line">
            <a:avLst/>
          </a:prstGeom>
          <a:ln w="28575"/>
        </p:spPr>
        <p:style>
          <a:lnRef idx="3">
            <a:schemeClr val="dk1"/>
          </a:lnRef>
          <a:fillRef idx="0">
            <a:schemeClr val="dk1"/>
          </a:fillRef>
          <a:effectRef idx="2">
            <a:schemeClr val="dk1"/>
          </a:effectRef>
          <a:fontRef idx="minor">
            <a:schemeClr val="tx1"/>
          </a:fontRef>
        </p:style>
      </p:cxnSp>
      <p:cxnSp>
        <p:nvCxnSpPr>
          <p:cNvPr id="70" name="Gerade Verbindung 69">
            <a:extLst>
              <a:ext uri="{FF2B5EF4-FFF2-40B4-BE49-F238E27FC236}">
                <a16:creationId xmlns:a16="http://schemas.microsoft.com/office/drawing/2014/main" id="{B6DC6528-E0FA-F944-B168-5F9889C9E0FB}"/>
              </a:ext>
            </a:extLst>
          </p:cNvPr>
          <p:cNvCxnSpPr>
            <a:cxnSpLocks/>
          </p:cNvCxnSpPr>
          <p:nvPr/>
        </p:nvCxnSpPr>
        <p:spPr>
          <a:xfrm flipH="1" flipV="1">
            <a:off x="1283368" y="3886751"/>
            <a:ext cx="625644" cy="1061398"/>
          </a:xfrm>
          <a:prstGeom prst="line">
            <a:avLst/>
          </a:prstGeom>
          <a:ln w="28575"/>
        </p:spPr>
        <p:style>
          <a:lnRef idx="3">
            <a:schemeClr val="dk1"/>
          </a:lnRef>
          <a:fillRef idx="0">
            <a:schemeClr val="dk1"/>
          </a:fillRef>
          <a:effectRef idx="2">
            <a:schemeClr val="dk1"/>
          </a:effectRef>
          <a:fontRef idx="minor">
            <a:schemeClr val="tx1"/>
          </a:fontRef>
        </p:style>
      </p:cxnSp>
      <p:pic>
        <p:nvPicPr>
          <p:cNvPr id="77" name="Grafik 76" descr="Uhr mit einfarbiger Füllung">
            <a:extLst>
              <a:ext uri="{FF2B5EF4-FFF2-40B4-BE49-F238E27FC236}">
                <a16:creationId xmlns:a16="http://schemas.microsoft.com/office/drawing/2014/main" id="{FDFE5F2A-9DF0-9B45-9E77-43459783B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2100" y="3736540"/>
            <a:ext cx="331200" cy="331200"/>
          </a:xfrm>
          <a:prstGeom prst="rect">
            <a:avLst/>
          </a:prstGeom>
        </p:spPr>
      </p:pic>
      <p:pic>
        <p:nvPicPr>
          <p:cNvPr id="79" name="Grafik 78" descr="Uhr mit einfarbiger Füllung">
            <a:extLst>
              <a:ext uri="{FF2B5EF4-FFF2-40B4-BE49-F238E27FC236}">
                <a16:creationId xmlns:a16="http://schemas.microsoft.com/office/drawing/2014/main" id="{C136F08F-9AD3-7B42-9B3A-622C4E1B51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8999" y="4782548"/>
            <a:ext cx="331200" cy="331200"/>
          </a:xfrm>
          <a:prstGeom prst="rect">
            <a:avLst/>
          </a:prstGeom>
        </p:spPr>
      </p:pic>
      <p:sp>
        <p:nvSpPr>
          <p:cNvPr id="24" name="Textfeld 23">
            <a:extLst>
              <a:ext uri="{FF2B5EF4-FFF2-40B4-BE49-F238E27FC236}">
                <a16:creationId xmlns:a16="http://schemas.microsoft.com/office/drawing/2014/main" id="{3F2F53B9-45C8-4A9D-B0AF-3FD95DC89749}"/>
              </a:ext>
            </a:extLst>
          </p:cNvPr>
          <p:cNvSpPr txBox="1"/>
          <p:nvPr/>
        </p:nvSpPr>
        <p:spPr>
          <a:xfrm>
            <a:off x="2674937" y="3671306"/>
            <a:ext cx="5670142" cy="430887"/>
          </a:xfrm>
          <a:prstGeom prst="rect">
            <a:avLst/>
          </a:prstGeom>
          <a:noFill/>
        </p:spPr>
        <p:txBody>
          <a:bodyPr wrap="none" rtlCol="0">
            <a:spAutoFit/>
          </a:bodyPr>
          <a:lstStyle/>
          <a:p>
            <a:r>
              <a:rPr lang="de-DE" sz="2200" b="1">
                <a:latin typeface="Source Sans Pro" panose="020B0503030403020204" pitchFamily="34" charset="0"/>
                <a:ea typeface="Source Sans Pro" panose="020B0503030403020204" pitchFamily="34" charset="0"/>
              </a:rPr>
              <a:t>12/2021  </a:t>
            </a:r>
            <a:r>
              <a:rPr lang="de-DE" sz="2200" b="1">
                <a:latin typeface="Source Serif Pro" panose="02040603050405020204" pitchFamily="18" charset="0"/>
                <a:ea typeface="Source Serif Pro" panose="02040603050405020204" pitchFamily="18" charset="0"/>
              </a:rPr>
              <a:t>Beantragung</a:t>
            </a:r>
            <a:r>
              <a:rPr lang="de-DE" sz="2200">
                <a:latin typeface="Source Serif Pro" panose="02040603050405020204" pitchFamily="18" charset="0"/>
                <a:ea typeface="Source Serif Pro" panose="02040603050405020204" pitchFamily="18" charset="0"/>
              </a:rPr>
              <a:t> des Strategieprojekts</a:t>
            </a:r>
          </a:p>
        </p:txBody>
      </p:sp>
      <p:pic>
        <p:nvPicPr>
          <p:cNvPr id="25" name="Grafik 24" descr="Uhr mit einfarbiger Füllung">
            <a:extLst>
              <a:ext uri="{FF2B5EF4-FFF2-40B4-BE49-F238E27FC236}">
                <a16:creationId xmlns:a16="http://schemas.microsoft.com/office/drawing/2014/main" id="{C60BDD68-00CF-4EAA-8355-A9E83AC96A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6699" y="2711724"/>
            <a:ext cx="331200" cy="307922"/>
          </a:xfrm>
          <a:prstGeom prst="rect">
            <a:avLst/>
          </a:prstGeom>
        </p:spPr>
      </p:pic>
      <p:pic>
        <p:nvPicPr>
          <p:cNvPr id="26"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96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CCC79-6A82-42BC-B60F-6AE29881AFFD}"/>
              </a:ext>
            </a:extLst>
          </p:cNvPr>
          <p:cNvSpPr>
            <a:spLocks noGrp="1"/>
          </p:cNvSpPr>
          <p:nvPr>
            <p:ph type="title"/>
          </p:nvPr>
        </p:nvSpPr>
        <p:spPr/>
        <p:txBody>
          <a:bodyPr/>
          <a:lstStyle/>
          <a:p>
            <a:r>
              <a:rPr lang="de-DE"/>
              <a:t>Agenda</a:t>
            </a:r>
          </a:p>
        </p:txBody>
      </p:sp>
      <p:sp>
        <p:nvSpPr>
          <p:cNvPr id="3" name="Inhaltsplatzhalter 2">
            <a:extLst>
              <a:ext uri="{FF2B5EF4-FFF2-40B4-BE49-F238E27FC236}">
                <a16:creationId xmlns:a16="http://schemas.microsoft.com/office/drawing/2014/main" id="{9041FBEF-5CE8-4DC6-AD2D-2B82B12E0C5F}"/>
              </a:ext>
            </a:extLst>
          </p:cNvPr>
          <p:cNvSpPr>
            <a:spLocks noGrp="1"/>
          </p:cNvSpPr>
          <p:nvPr>
            <p:ph idx="1"/>
          </p:nvPr>
        </p:nvSpPr>
        <p:spPr>
          <a:xfrm>
            <a:off x="838200" y="1600200"/>
            <a:ext cx="9649691" cy="4576763"/>
          </a:xfrm>
        </p:spPr>
        <p:txBody>
          <a:bodyPr vert="horz" lIns="90000" tIns="45720" rIns="91440" bIns="45720" rtlCol="0" anchor="t">
            <a:normAutofit/>
          </a:bodyPr>
          <a:lstStyle/>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Kurze Vorstellung aller Teilnehmer</a:t>
            </a:r>
          </a:p>
          <a:p>
            <a:pPr marL="342900" lvl="0" indent="-342900">
              <a:buFont typeface="Symbol" panose="05050102010706020507" pitchFamily="18" charset="2"/>
              <a:buChar char=""/>
            </a:pPr>
            <a:r>
              <a:rPr lang="de-DE" sz="1800">
                <a:effectLst/>
                <a:latin typeface="Calibri"/>
                <a:ea typeface="Times New Roman" panose="02020603050405020304" pitchFamily="18" charset="0"/>
                <a:cs typeface="Arial"/>
              </a:rPr>
              <a:t>Arbeits- und Abstimmungsrhythmus in der Umsetzungsphase</a:t>
            </a:r>
          </a:p>
          <a:p>
            <a:pPr marL="342900" lvl="0" indent="-342900">
              <a:buFont typeface="Symbol" panose="05050102010706020507" pitchFamily="18" charset="2"/>
              <a:buChar char=""/>
            </a:pPr>
            <a:r>
              <a:rPr lang="de-DE" sz="1800" b="1">
                <a:effectLst/>
                <a:latin typeface="Calibri" panose="020F0502020204030204" pitchFamily="34" charset="0"/>
                <a:ea typeface="Times New Roman" panose="02020603050405020304" pitchFamily="18" charset="0"/>
              </a:rPr>
              <a:t>Inhalte! – Struktur und Inhalte der DG-Treffen</a:t>
            </a:r>
          </a:p>
          <a:p>
            <a:pPr marL="342900" lvl="0" indent="-342900">
              <a:buFont typeface="Symbol" panose="05050102010706020507" pitchFamily="18" charset="2"/>
              <a:buChar char=""/>
            </a:pPr>
            <a:r>
              <a:rPr lang="de-DE" sz="1800">
                <a:latin typeface="Calibri" panose="020F0502020204030204" pitchFamily="34" charset="0"/>
                <a:ea typeface="Calibri" panose="020F0502020204030204" pitchFamily="34" charset="0"/>
              </a:rPr>
              <a:t>Vorstellung neuer Teilnehmer</a:t>
            </a:r>
            <a:endParaRPr lang="de-DE" sz="180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Status Quo – Einreichung der Skizzen aus der Konzeptphase</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Pitch und Diskussion neuer Projektideen</a:t>
            </a:r>
          </a:p>
          <a:p>
            <a:pPr marL="342900" indent="-342900">
              <a:buFont typeface="Symbol" panose="05050102010706020507" pitchFamily="18" charset="2"/>
              <a:buChar char=""/>
            </a:pPr>
            <a:r>
              <a:rPr lang="de-DE" sz="1800">
                <a:latin typeface="Calibri"/>
                <a:ea typeface="Times New Roman" panose="02020603050405020304" pitchFamily="18" charset="0"/>
                <a:cs typeface="Calibri"/>
              </a:rPr>
              <a:t>Vorstellung Marktrecherchetool</a:t>
            </a:r>
          </a:p>
          <a:p>
            <a:pPr marL="342900" indent="-342900">
              <a:buFont typeface="Symbol" panose="05050102010706020507" pitchFamily="18" charset="2"/>
              <a:buChar char=""/>
            </a:pPr>
            <a:r>
              <a:rPr lang="de-DE" sz="1800" err="1">
                <a:latin typeface="Calibri"/>
                <a:ea typeface="Times New Roman" panose="02020603050405020304" pitchFamily="18" charset="0"/>
                <a:cs typeface="Calibri"/>
              </a:rPr>
              <a:t>Wrap</a:t>
            </a:r>
            <a:r>
              <a:rPr lang="de-DE" sz="1800">
                <a:latin typeface="Calibri"/>
                <a:ea typeface="Times New Roman" panose="02020603050405020304" pitchFamily="18" charset="0"/>
                <a:cs typeface="Calibri"/>
              </a:rPr>
              <a:t> </a:t>
            </a:r>
            <a:r>
              <a:rPr lang="de-DE" sz="1800" err="1">
                <a:latin typeface="Calibri"/>
                <a:ea typeface="Times New Roman" panose="02020603050405020304" pitchFamily="18" charset="0"/>
                <a:cs typeface="Calibri"/>
              </a:rPr>
              <a:t>up</a:t>
            </a:r>
            <a:endParaRPr lang="de-DE" sz="1800">
              <a:latin typeface="Calibri"/>
              <a:ea typeface="Times New Roman" panose="02020603050405020304" pitchFamily="18" charset="0"/>
              <a:cs typeface="Arial"/>
            </a:endParaRPr>
          </a:p>
          <a:p>
            <a:pPr marL="0" lvl="0" indent="0">
              <a:buNone/>
            </a:pPr>
            <a:endParaRPr lang="de-DE" sz="1800">
              <a:effectLst/>
              <a:latin typeface="Times New Roman"/>
              <a:ea typeface="Calibri" panose="020F0502020204030204" pitchFamily="34" charset="0"/>
            </a:endParaRPr>
          </a:p>
        </p:txBody>
      </p:sp>
      <p:pic>
        <p:nvPicPr>
          <p:cNvPr id="4"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22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F63D2-724A-4923-9B33-4AA8EAC3BB8D}"/>
              </a:ext>
            </a:extLst>
          </p:cNvPr>
          <p:cNvSpPr>
            <a:spLocks noGrp="1"/>
          </p:cNvSpPr>
          <p:nvPr>
            <p:ph type="title"/>
          </p:nvPr>
        </p:nvSpPr>
        <p:spPr/>
        <p:txBody>
          <a:bodyPr/>
          <a:lstStyle/>
          <a:p>
            <a:r>
              <a:rPr lang="de-DE"/>
              <a:t>Dialoggruppen Umsetzungsphase</a:t>
            </a:r>
          </a:p>
        </p:txBody>
      </p:sp>
      <p:grpSp>
        <p:nvGrpSpPr>
          <p:cNvPr id="29" name="Gruppieren 28">
            <a:extLst>
              <a:ext uri="{FF2B5EF4-FFF2-40B4-BE49-F238E27FC236}">
                <a16:creationId xmlns:a16="http://schemas.microsoft.com/office/drawing/2014/main" id="{787A4B7E-365C-4632-BE74-BB0EC7D2DD47}"/>
              </a:ext>
            </a:extLst>
          </p:cNvPr>
          <p:cNvGrpSpPr/>
          <p:nvPr/>
        </p:nvGrpSpPr>
        <p:grpSpPr>
          <a:xfrm>
            <a:off x="468727" y="3394090"/>
            <a:ext cx="9608701" cy="679167"/>
            <a:chOff x="468727" y="5019494"/>
            <a:chExt cx="9608701" cy="679167"/>
          </a:xfrm>
        </p:grpSpPr>
        <p:sp>
          <p:nvSpPr>
            <p:cNvPr id="13" name="Textfeld 12">
              <a:extLst>
                <a:ext uri="{FF2B5EF4-FFF2-40B4-BE49-F238E27FC236}">
                  <a16:creationId xmlns:a16="http://schemas.microsoft.com/office/drawing/2014/main" id="{D3035ADE-E8CF-4433-8167-5DE75E5BFD9C}"/>
                </a:ext>
              </a:extLst>
            </p:cNvPr>
            <p:cNvSpPr txBox="1"/>
            <p:nvPr/>
          </p:nvSpPr>
          <p:spPr>
            <a:xfrm>
              <a:off x="1248655" y="5260123"/>
              <a:ext cx="8828773" cy="3886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DG-Leiter sind fachlicher Ansprechpartner für Interessenten</a:t>
              </a:r>
            </a:p>
          </p:txBody>
        </p:sp>
        <p:pic>
          <p:nvPicPr>
            <p:cNvPr id="15" name="Grafik 14" descr="Gruppenbrainstorming mit einfarbiger Füllung">
              <a:extLst>
                <a:ext uri="{FF2B5EF4-FFF2-40B4-BE49-F238E27FC236}">
                  <a16:creationId xmlns:a16="http://schemas.microsoft.com/office/drawing/2014/main" id="{A6F28226-E3DC-4322-9957-FA2C07EC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8727" y="5019494"/>
              <a:ext cx="679167" cy="679167"/>
            </a:xfrm>
            <a:prstGeom prst="rect">
              <a:avLst/>
            </a:prstGeom>
          </p:spPr>
        </p:pic>
      </p:grpSp>
      <p:grpSp>
        <p:nvGrpSpPr>
          <p:cNvPr id="26" name="Gruppieren 25">
            <a:extLst>
              <a:ext uri="{FF2B5EF4-FFF2-40B4-BE49-F238E27FC236}">
                <a16:creationId xmlns:a16="http://schemas.microsoft.com/office/drawing/2014/main" id="{EA650B97-B7DE-4F0B-919B-5B5C5BFCEF20}"/>
              </a:ext>
            </a:extLst>
          </p:cNvPr>
          <p:cNvGrpSpPr/>
          <p:nvPr/>
        </p:nvGrpSpPr>
        <p:grpSpPr>
          <a:xfrm>
            <a:off x="468727" y="4160014"/>
            <a:ext cx="9608704" cy="1869271"/>
            <a:chOff x="468727" y="2258313"/>
            <a:chExt cx="9608704" cy="1869271"/>
          </a:xfrm>
        </p:grpSpPr>
        <p:sp>
          <p:nvSpPr>
            <p:cNvPr id="5" name="Textfeld 4">
              <a:extLst>
                <a:ext uri="{FF2B5EF4-FFF2-40B4-BE49-F238E27FC236}">
                  <a16:creationId xmlns:a16="http://schemas.microsoft.com/office/drawing/2014/main" id="{0B9094A2-C167-4138-89D9-960108AEE079}"/>
                </a:ext>
              </a:extLst>
            </p:cNvPr>
            <p:cNvSpPr txBox="1"/>
            <p:nvPr/>
          </p:nvSpPr>
          <p:spPr>
            <a:xfrm>
              <a:off x="1248658" y="2334529"/>
              <a:ext cx="8828773" cy="179305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nchor="t">
              <a:spAutoFit/>
            </a:bodyPr>
            <a:lstStyle/>
            <a:p>
              <a:pPr lvl="0">
                <a:lnSpc>
                  <a:spcPct val="107000"/>
                </a:lnSpc>
              </a:pPr>
              <a:r>
                <a:rPr lang="de-DE" sz="1800">
                  <a:effectLst/>
                  <a:latin typeface="Calibri" panose="020F0502020204030204" pitchFamily="34" charset="0"/>
                  <a:ea typeface="Calibri" panose="020F0502020204030204" pitchFamily="34" charset="0"/>
                  <a:cs typeface="Times New Roman" panose="02020603050405020304" pitchFamily="18" charset="0"/>
                </a:rPr>
                <a:t>Inhaltliche und wissenschaftliche Leitung (Themen, Fokus, Screening und Impulse, </a:t>
              </a:r>
              <a:r>
                <a:rPr lang="de-DE">
                  <a:latin typeface="Calibri" panose="020F0502020204030204" pitchFamily="34" charset="0"/>
                  <a:ea typeface="Calibri" panose="020F0502020204030204" pitchFamily="34" charset="0"/>
                  <a:cs typeface="Times New Roman" panose="02020603050405020304" pitchFamily="18" charset="0"/>
                </a:rPr>
                <a:t>interessante Partner)</a:t>
              </a:r>
            </a:p>
            <a:p>
              <a:r>
                <a:rPr lang="de-DE">
                  <a:solidFill>
                    <a:srgbClr val="FF0000"/>
                  </a:solidFill>
                  <a:latin typeface="Calibri" panose="020F0502020204030204" pitchFamily="34" charset="0"/>
                  <a:ea typeface="Calibri" panose="020F0502020204030204" pitchFamily="34" charset="0"/>
                  <a:cs typeface="Times New Roman" panose="02020603050405020304" pitchFamily="18" charset="0"/>
                </a:rPr>
                <a:t>Übergreifende Kommunikation DG-Leiter nach DG-Treffen mit wichtigsten Punkten, Partnersuche etc.</a:t>
              </a:r>
            </a:p>
            <a:p>
              <a:r>
                <a:rPr lang="de-DE" err="1">
                  <a:solidFill>
                    <a:srgbClr val="FF0000"/>
                  </a:solidFill>
                  <a:latin typeface="Calibri" panose="020F0502020204030204" pitchFamily="34" charset="0"/>
                  <a:ea typeface="Calibri" panose="020F0502020204030204" pitchFamily="34" charset="0"/>
                  <a:cs typeface="Times New Roman" panose="02020603050405020304" pitchFamily="18" charset="0"/>
                </a:rPr>
                <a:t>Graphic</a:t>
              </a:r>
              <a:r>
                <a:rPr lang="de-DE">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DE" err="1">
                  <a:solidFill>
                    <a:srgbClr val="FF0000"/>
                  </a:solidFill>
                  <a:latin typeface="Calibri" panose="020F0502020204030204" pitchFamily="34" charset="0"/>
                  <a:ea typeface="Calibri" panose="020F0502020204030204" pitchFamily="34" charset="0"/>
                  <a:cs typeface="Times New Roman" panose="02020603050405020304" pitchFamily="18" charset="0"/>
                </a:rPr>
                <a:t>recording</a:t>
              </a:r>
              <a:r>
                <a:rPr lang="de-DE">
                  <a:solidFill>
                    <a:srgbClr val="FF0000"/>
                  </a:solidFill>
                  <a:latin typeface="Calibri" panose="020F0502020204030204" pitchFamily="34" charset="0"/>
                  <a:ea typeface="Calibri" panose="020F0502020204030204" pitchFamily="34" charset="0"/>
                  <a:cs typeface="Times New Roman" panose="02020603050405020304" pitchFamily="18" charset="0"/>
                </a:rPr>
                <a:t>: Gezielt für Pitches in DG, nutzbar auch für Skizze</a:t>
              </a:r>
            </a:p>
            <a:p>
              <a:r>
                <a:rPr lang="de-DE" b="1">
                  <a:solidFill>
                    <a:srgbClr val="FF0000"/>
                  </a:solidFill>
                  <a:latin typeface="Calibri"/>
                  <a:cs typeface="Times New Roman"/>
                </a:rPr>
                <a:t>Vorschläge?</a:t>
              </a:r>
              <a:endParaRPr lang="de-DE" b="1"/>
            </a:p>
          </p:txBody>
        </p:sp>
        <p:pic>
          <p:nvPicPr>
            <p:cNvPr id="19" name="Grafik 18" descr="Gehirn im Kopf mit einfarbiger Füllung">
              <a:extLst>
                <a:ext uri="{FF2B5EF4-FFF2-40B4-BE49-F238E27FC236}">
                  <a16:creationId xmlns:a16="http://schemas.microsoft.com/office/drawing/2014/main" id="{1EA56225-3F45-4C1B-9077-D986C97ECF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8727" y="2258313"/>
              <a:ext cx="796886" cy="796886"/>
            </a:xfrm>
            <a:prstGeom prst="rect">
              <a:avLst/>
            </a:prstGeom>
          </p:spPr>
        </p:pic>
      </p:grpSp>
      <p:grpSp>
        <p:nvGrpSpPr>
          <p:cNvPr id="28" name="Gruppieren 27">
            <a:extLst>
              <a:ext uri="{FF2B5EF4-FFF2-40B4-BE49-F238E27FC236}">
                <a16:creationId xmlns:a16="http://schemas.microsoft.com/office/drawing/2014/main" id="{4D6203D7-4191-4FF2-AEDF-1AF035131766}"/>
              </a:ext>
            </a:extLst>
          </p:cNvPr>
          <p:cNvGrpSpPr/>
          <p:nvPr/>
        </p:nvGrpSpPr>
        <p:grpSpPr>
          <a:xfrm>
            <a:off x="468727" y="2692783"/>
            <a:ext cx="9608702" cy="715618"/>
            <a:chOff x="468727" y="4235891"/>
            <a:chExt cx="9608702" cy="715618"/>
          </a:xfrm>
        </p:grpSpPr>
        <p:sp>
          <p:nvSpPr>
            <p:cNvPr id="7" name="Textfeld 6">
              <a:extLst>
                <a:ext uri="{FF2B5EF4-FFF2-40B4-BE49-F238E27FC236}">
                  <a16:creationId xmlns:a16="http://schemas.microsoft.com/office/drawing/2014/main" id="{A14699FA-B413-4AA3-93CB-DFDED5E131D7}"/>
                </a:ext>
              </a:extLst>
            </p:cNvPr>
            <p:cNvSpPr txBox="1"/>
            <p:nvPr/>
          </p:nvSpPr>
          <p:spPr>
            <a:xfrm>
              <a:off x="1248656" y="4266450"/>
              <a:ext cx="8828773" cy="68505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nSpc>
                  <a:spcPct val="107000"/>
                </a:lnSpc>
              </a:pPr>
              <a:r>
                <a:rPr lang="de-DE" sz="1800">
                  <a:effectLst/>
                  <a:latin typeface="Calibri" panose="020F0502020204030204" pitchFamily="34" charset="0"/>
                  <a:ea typeface="Calibri" panose="020F0502020204030204" pitchFamily="34" charset="0"/>
                  <a:cs typeface="Times New Roman" panose="02020603050405020304" pitchFamily="18" charset="0"/>
                </a:rPr>
                <a:t>Abstimmung der Inhalte und geplanter Projekte mit dem </a:t>
              </a:r>
              <a:r>
                <a:rPr lang="de-DE" sz="1800" err="1">
                  <a:effectLst/>
                  <a:latin typeface="Calibri" panose="020F0502020204030204" pitchFamily="34" charset="0"/>
                  <a:ea typeface="Calibri" panose="020F0502020204030204" pitchFamily="34" charset="0"/>
                  <a:cs typeface="Times New Roman" panose="02020603050405020304" pitchFamily="18" charset="0"/>
                </a:rPr>
                <a:t>BioZ</a:t>
              </a:r>
              <a:r>
                <a:rPr lang="de-DE" sz="1800">
                  <a:effectLst/>
                  <a:latin typeface="Calibri" panose="020F0502020204030204" pitchFamily="34" charset="0"/>
                  <a:ea typeface="Calibri" panose="020F0502020204030204" pitchFamily="34" charset="0"/>
                  <a:cs typeface="Times New Roman" panose="02020603050405020304" pitchFamily="18" charset="0"/>
                </a:rPr>
                <a:t>-IM durch die DGs (Vorschlagliste für den Beirat)</a:t>
              </a:r>
            </a:p>
          </p:txBody>
        </p:sp>
        <p:pic>
          <p:nvPicPr>
            <p:cNvPr id="21" name="Grafik 20" descr="Volltreffer mit einfarbiger Füllung">
              <a:extLst>
                <a:ext uri="{FF2B5EF4-FFF2-40B4-BE49-F238E27FC236}">
                  <a16:creationId xmlns:a16="http://schemas.microsoft.com/office/drawing/2014/main" id="{79156DDC-F561-4FAD-AE22-533DD44B4D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8727" y="4235891"/>
              <a:ext cx="645694" cy="645694"/>
            </a:xfrm>
            <a:prstGeom prst="rect">
              <a:avLst/>
            </a:prstGeom>
          </p:spPr>
        </p:pic>
      </p:grpSp>
      <p:grpSp>
        <p:nvGrpSpPr>
          <p:cNvPr id="27" name="Gruppieren 26">
            <a:extLst>
              <a:ext uri="{FF2B5EF4-FFF2-40B4-BE49-F238E27FC236}">
                <a16:creationId xmlns:a16="http://schemas.microsoft.com/office/drawing/2014/main" id="{8385962A-F217-444A-A2DF-1862E9149CDA}"/>
              </a:ext>
            </a:extLst>
          </p:cNvPr>
          <p:cNvGrpSpPr/>
          <p:nvPr/>
        </p:nvGrpSpPr>
        <p:grpSpPr>
          <a:xfrm>
            <a:off x="468727" y="1632441"/>
            <a:ext cx="9608703" cy="839448"/>
            <a:chOff x="468727" y="3175549"/>
            <a:chExt cx="9608703" cy="839448"/>
          </a:xfrm>
        </p:grpSpPr>
        <p:sp>
          <p:nvSpPr>
            <p:cNvPr id="9" name="Textfeld 8">
              <a:extLst>
                <a:ext uri="{FF2B5EF4-FFF2-40B4-BE49-F238E27FC236}">
                  <a16:creationId xmlns:a16="http://schemas.microsoft.com/office/drawing/2014/main" id="{E3B9AD7E-E6EA-4313-B51E-74188D144DE9}"/>
                </a:ext>
              </a:extLst>
            </p:cNvPr>
            <p:cNvSpPr txBox="1"/>
            <p:nvPr/>
          </p:nvSpPr>
          <p:spPr>
            <a:xfrm>
              <a:off x="1248657" y="3175549"/>
              <a:ext cx="8828773" cy="375552"/>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nchor="t">
              <a:spAutoFit/>
            </a:bodyPr>
            <a:lstStyle/>
            <a:p>
              <a:pPr>
                <a:lnSpc>
                  <a:spcPct val="107000"/>
                </a:lnSpc>
              </a:pPr>
              <a:r>
                <a:rPr lang="de-DE" sz="1800">
                  <a:effectLst/>
                  <a:latin typeface="Calibri"/>
                  <a:ea typeface="Calibri" panose="020F0502020204030204" pitchFamily="34" charset="0"/>
                  <a:cs typeface="Times New Roman"/>
                </a:rPr>
                <a:t>3 -4 Dialoggruppen Treffen pro Jahr, bilaterale Vorbereitungstreffen nach Vereinbarung</a:t>
              </a:r>
              <a:endParaRPr lang="de-DE" sz="1800">
                <a:effectLst/>
                <a:latin typeface="Calibri"/>
                <a:ea typeface="Calibri" panose="020F0502020204030204" pitchFamily="34" charset="0"/>
                <a:cs typeface="Times New Roman" panose="02020603050405020304" pitchFamily="18" charset="0"/>
              </a:endParaRPr>
            </a:p>
          </p:txBody>
        </p:sp>
        <p:sp>
          <p:nvSpPr>
            <p:cNvPr id="11" name="Textfeld 10">
              <a:extLst>
                <a:ext uri="{FF2B5EF4-FFF2-40B4-BE49-F238E27FC236}">
                  <a16:creationId xmlns:a16="http://schemas.microsoft.com/office/drawing/2014/main" id="{8C17749C-FB3B-41BF-95E6-BD6F88BF7024}"/>
                </a:ext>
              </a:extLst>
            </p:cNvPr>
            <p:cNvSpPr txBox="1"/>
            <p:nvPr/>
          </p:nvSpPr>
          <p:spPr>
            <a:xfrm>
              <a:off x="1248656" y="3639445"/>
              <a:ext cx="8828773" cy="3755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nSpc>
                  <a:spcPct val="107000"/>
                </a:lnSpc>
              </a:pPr>
              <a:r>
                <a:rPr lang="de-DE" sz="1800">
                  <a:effectLst/>
                  <a:latin typeface="Calibri" panose="020F0502020204030204" pitchFamily="34" charset="0"/>
                  <a:ea typeface="Calibri" panose="020F0502020204030204" pitchFamily="34" charset="0"/>
                  <a:cs typeface="Times New Roman" panose="02020603050405020304" pitchFamily="18" charset="0"/>
                </a:rPr>
                <a:t>Zusammenfassende Darstellung auf den Bündnistreffen, 4 Treffen pro Jahr</a:t>
              </a:r>
            </a:p>
          </p:txBody>
        </p:sp>
        <p:pic>
          <p:nvPicPr>
            <p:cNvPr id="25" name="Grafik 24" descr="Klassenzimmer mit einfarbiger Füllung">
              <a:extLst>
                <a:ext uri="{FF2B5EF4-FFF2-40B4-BE49-F238E27FC236}">
                  <a16:creationId xmlns:a16="http://schemas.microsoft.com/office/drawing/2014/main" id="{9A9BD0C2-67D3-40DD-8A93-3BAD342BE7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727" y="3282904"/>
              <a:ext cx="645694" cy="645694"/>
            </a:xfrm>
            <a:prstGeom prst="rect">
              <a:avLst/>
            </a:prstGeom>
          </p:spPr>
        </p:pic>
      </p:grpSp>
      <p:pic>
        <p:nvPicPr>
          <p:cNvPr id="18" name="Picture 2">
            <a:extLst>
              <a:ext uri="{FF2B5EF4-FFF2-40B4-BE49-F238E27FC236}">
                <a16:creationId xmlns:a16="http://schemas.microsoft.com/office/drawing/2014/main" id="{9D94F33F-21D4-442E-8792-1EDCF09EE000}"/>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5200" b="26937" l="73317" r="84400">
                        <a14:foregroundMark x1="77081" y1="23415" x2="77081" y2="23415"/>
                        <a14:foregroundMark x1="83563" y1="19073" x2="83563" y2="19073"/>
                        <a14:foregroundMark x1="82601" y1="17899" x2="82601" y2="17899"/>
                        <a14:foregroundMark x1="75199" y1="21831" x2="75199" y2="21831"/>
                        <a14:foregroundMark x1="76286" y1="21420" x2="76286" y2="21420"/>
                        <a14:foregroundMark x1="76913" y1="21596" x2="76913" y2="21596"/>
                        <a14:foregroundMark x1="78126" y1="21596" x2="78126" y2="21596"/>
                        <a14:foregroundMark x1="78545" y1="22007" x2="78545" y2="22007"/>
                        <a14:foregroundMark x1="80427" y1="22242" x2="80427" y2="22242"/>
                        <a14:foregroundMark x1="81012" y1="21772" x2="81012" y2="21772"/>
                        <a14:foregroundMark x1="81598" y1="21655" x2="81598" y2="21655"/>
                        <a14:foregroundMark x1="82852" y1="21831" x2="82852" y2="21831"/>
                        <a14:foregroundMark x1="83898" y1="22007" x2="83898" y2="22007"/>
                        <a14:foregroundMark x1="75157" y1="19484" x2="75157" y2="19484"/>
                        <a14:foregroundMark x1="75575" y1="19660" x2="75575" y2="19660"/>
                        <a14:foregroundMark x1="76537" y1="19601" x2="76537" y2="19601"/>
                        <a14:foregroundMark x1="79339" y1="19484" x2="79339" y2="19484"/>
                        <a14:foregroundMark x1="79674" y1="19601" x2="79674" y2="19601"/>
                        <a14:foregroundMark x1="79674" y1="19190" x2="79674" y2="19190"/>
                      </a14:backgroundRemoval>
                    </a14:imgEffect>
                  </a14:imgLayer>
                </a14:imgProps>
              </a:ext>
              <a:ext uri="{28A0092B-C50C-407E-A947-70E740481C1C}">
                <a14:useLocalDpi xmlns:a14="http://schemas.microsoft.com/office/drawing/2010/main" val="0"/>
              </a:ext>
            </a:extLst>
          </a:blip>
          <a:srcRect l="73507" t="14931" r="15073" b="71701"/>
          <a:stretch/>
        </p:blipFill>
        <p:spPr bwMode="auto">
          <a:xfrm>
            <a:off x="9570415" y="17063"/>
            <a:ext cx="1071705" cy="8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70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BioZ">
      <a:dk1>
        <a:srgbClr val="000000"/>
      </a:dk1>
      <a:lt1>
        <a:srgbClr val="FFFFFF"/>
      </a:lt1>
      <a:dk2>
        <a:srgbClr val="44546A"/>
      </a:dk2>
      <a:lt2>
        <a:srgbClr val="E7E6E6"/>
      </a:lt2>
      <a:accent1>
        <a:srgbClr val="8FBA1E"/>
      </a:accent1>
      <a:accent2>
        <a:srgbClr val="14352C"/>
      </a:accent2>
      <a:accent3>
        <a:srgbClr val="3AA935"/>
      </a:accent3>
      <a:accent4>
        <a:srgbClr val="DCDC00"/>
      </a:accent4>
      <a:accent5>
        <a:srgbClr val="3AA934"/>
      </a:accent5>
      <a:accent6>
        <a:srgbClr val="066633"/>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47F8E4C1D35B048A5F3750F7A0E688F" ma:contentTypeVersion="8" ma:contentTypeDescription="Ein neues Dokument erstellen." ma:contentTypeScope="" ma:versionID="a0d5939cf58cdc7b2ddf2216cb3ddb9c">
  <xsd:schema xmlns:xsd="http://www.w3.org/2001/XMLSchema" xmlns:xs="http://www.w3.org/2001/XMLSchema" xmlns:p="http://schemas.microsoft.com/office/2006/metadata/properties" xmlns:ns2="85d47c13-4e60-48eb-9d4b-ad085f11843c" xmlns:ns3="aaf192ca-f25e-461c-9bc7-44172d9f5121" targetNamespace="http://schemas.microsoft.com/office/2006/metadata/properties" ma:root="true" ma:fieldsID="a2995d54200d0f903617d4ba661b9a24" ns2:_="" ns3:_="">
    <xsd:import namespace="85d47c13-4e60-48eb-9d4b-ad085f11843c"/>
    <xsd:import namespace="aaf192ca-f25e-461c-9bc7-44172d9f51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d47c13-4e60-48eb-9d4b-ad085f118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f192ca-f25e-461c-9bc7-44172d9f5121"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EAE31-3FE0-4844-8CFD-2DB95D93C14F}">
  <ds:schemaRefs>
    <ds:schemaRef ds:uri="85d47c13-4e60-48eb-9d4b-ad085f11843c"/>
    <ds:schemaRef ds:uri="aaf192ca-f25e-461c-9bc7-44172d9f51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0B5419-3BFB-4D73-943F-2672D2AEBC55}">
  <ds:schemaRefs>
    <ds:schemaRef ds:uri="http://schemas.microsoft.com/sharepoint/v3/contenttype/forms"/>
  </ds:schemaRefs>
</ds:datastoreItem>
</file>

<file path=customXml/itemProps3.xml><?xml version="1.0" encoding="utf-8"?>
<ds:datastoreItem xmlns:ds="http://schemas.openxmlformats.org/officeDocument/2006/customXml" ds:itemID="{361E4BBF-9C0A-4DAF-8589-DFEDF82552D5}">
  <ds:schemaRefs>
    <ds:schemaRef ds:uri="85d47c13-4e60-48eb-9d4b-ad085f11843c"/>
    <ds:schemaRef ds:uri="aaf192ca-f25e-461c-9bc7-44172d9f5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42</Slides>
  <Notes>13</Notes>
  <HiddenSlides>0</HiddenSlide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Larissa</vt:lpstr>
      <vt:lpstr>Office</vt:lpstr>
      <vt:lpstr>Office</vt:lpstr>
      <vt:lpstr>Kantoorthema</vt:lpstr>
      <vt:lpstr>PowerPoint Presentation</vt:lpstr>
      <vt:lpstr>Agenda</vt:lpstr>
      <vt:lpstr>Agenda</vt:lpstr>
      <vt:lpstr>Arbeits- und Abstimmungsrhytmus</vt:lpstr>
      <vt:lpstr>Projektkonsortien kommen durch die offene und iterative Vorgehensweise passgenau zusammen</vt:lpstr>
      <vt:lpstr>Zeitschienen Rahmenprojekte, F&amp;E Projekte</vt:lpstr>
      <vt:lpstr>Organisation der Startphase</vt:lpstr>
      <vt:lpstr>Agenda</vt:lpstr>
      <vt:lpstr>Dialoggruppen Umsetzungsphase</vt:lpstr>
      <vt:lpstr>Challenges als Impulse in den DG Gruppen</vt:lpstr>
      <vt:lpstr>Agenda</vt:lpstr>
      <vt:lpstr>Kontakt  NIG Nahrungs-Ingenieurtechnik GmbH Wasserkunststrasse 26 D-39124 Magdeburg Germany    +49 (0)391 25 24 275 @    nig.magdeburg@t-online.de   www.nig-magdeburg.de Skype NIGGMBH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Unsere Ausstattung   </vt:lpstr>
      <vt:lpstr>Agenda</vt:lpstr>
      <vt:lpstr>Projektvorschläge &amp; Bewertung</vt:lpstr>
      <vt:lpstr>Projektvorschläge &amp; Bewertung</vt:lpstr>
      <vt:lpstr>Sneak Preview: Bewertungskriterien (jeweils 0 – 5 Punkte)</vt:lpstr>
      <vt:lpstr>Sneak Preview: Bewertungskriterien (jeweils 0 – 5 Punkte)</vt:lpstr>
      <vt:lpstr>Projektskizzen F&amp;S Chemikalien</vt:lpstr>
      <vt:lpstr>Agenda</vt:lpstr>
      <vt:lpstr>PowerPoint Presentation</vt:lpstr>
      <vt:lpstr>Ziel: gesteigerte Wertschöpfung von Nebenprodukten</vt:lpstr>
      <vt:lpstr>Motivation</vt:lpstr>
      <vt:lpstr>Konsortium</vt:lpstr>
      <vt:lpstr>Agenda</vt:lpstr>
      <vt:lpstr>Unterstützung für Marktrecherchen</vt:lpstr>
      <vt:lpstr>Unterstützung für Marktrecherchen</vt:lpstr>
      <vt:lpstr>Unterstützung für Marktrecherchen</vt:lpstr>
      <vt:lpstr>Agenda</vt:lpstr>
      <vt:lpstr>Back up</vt:lpstr>
      <vt:lpstr>Teilnehmer</vt:lpstr>
      <vt:lpstr>Projektskizzen Lipide</vt:lpstr>
      <vt:lpstr>Projektskizzen Proteine</vt:lpstr>
      <vt:lpstr>Projektskizzen DG Biopolymere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Rasche, Christine</dc:creator>
  <cp:revision>1</cp:revision>
  <dcterms:created xsi:type="dcterms:W3CDTF">2021-11-18T09:13:51Z</dcterms:created>
  <dcterms:modified xsi:type="dcterms:W3CDTF">2021-11-22T13:07:10Z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0x010100247F8E4C1D35B048A5F3750F7A0E688F</vt:lpwstr>
  </property>
</Properties>
</file>